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handoutMasterIdLst>
    <p:handoutMasterId r:id="rId40"/>
  </p:handoutMasterIdLst>
  <p:sldIdLst>
    <p:sldId id="265" r:id="rId5"/>
    <p:sldId id="308" r:id="rId6"/>
    <p:sldId id="318" r:id="rId7"/>
    <p:sldId id="319" r:id="rId8"/>
    <p:sldId id="323" r:id="rId9"/>
    <p:sldId id="320" r:id="rId10"/>
    <p:sldId id="321" r:id="rId11"/>
    <p:sldId id="325" r:id="rId12"/>
    <p:sldId id="322" r:id="rId13"/>
    <p:sldId id="324" r:id="rId14"/>
    <p:sldId id="326" r:id="rId15"/>
    <p:sldId id="327" r:id="rId16"/>
    <p:sldId id="347" r:id="rId17"/>
    <p:sldId id="328" r:id="rId18"/>
    <p:sldId id="329" r:id="rId19"/>
    <p:sldId id="330" r:id="rId20"/>
    <p:sldId id="331" r:id="rId21"/>
    <p:sldId id="332" r:id="rId22"/>
    <p:sldId id="333" r:id="rId23"/>
    <p:sldId id="334" r:id="rId24"/>
    <p:sldId id="336" r:id="rId25"/>
    <p:sldId id="337" r:id="rId26"/>
    <p:sldId id="338" r:id="rId27"/>
    <p:sldId id="339" r:id="rId28"/>
    <p:sldId id="340" r:id="rId29"/>
    <p:sldId id="341" r:id="rId30"/>
    <p:sldId id="335" r:id="rId31"/>
    <p:sldId id="348" r:id="rId32"/>
    <p:sldId id="349" r:id="rId33"/>
    <p:sldId id="350" r:id="rId34"/>
    <p:sldId id="345" r:id="rId35"/>
    <p:sldId id="343" r:id="rId36"/>
    <p:sldId id="344" r:id="rId37"/>
    <p:sldId id="346" r:id="rId38"/>
  </p:sldIdLst>
  <p:sldSz cx="12188825" cy="6858000"/>
  <p:notesSz cx="7010400" cy="92964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9"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BC1210-0219-45B1-8C44-8F1C144B28C6}" v="82" dt="2020-09-21T19:58:43.8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559" autoAdjust="0"/>
  </p:normalViewPr>
  <p:slideViewPr>
    <p:cSldViewPr showGuides="1">
      <p:cViewPr varScale="1">
        <p:scale>
          <a:sx n="114" d="100"/>
          <a:sy n="114" d="100"/>
        </p:scale>
        <p:origin x="414" y="102"/>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brey Posey" userId="9aa7b7b0-d217-4d30-9672-246a38c987b3" providerId="ADAL" clId="{F3BC1210-0219-45B1-8C44-8F1C144B28C6}"/>
    <pc:docChg chg="undo custSel mod addSld delSld modSld modNotesMaster modHandout">
      <pc:chgData name="Aubrey Posey" userId="9aa7b7b0-d217-4d30-9672-246a38c987b3" providerId="ADAL" clId="{F3BC1210-0219-45B1-8C44-8F1C144B28C6}" dt="2020-09-21T20:05:30.276" v="7279" actId="20577"/>
      <pc:docMkLst>
        <pc:docMk/>
      </pc:docMkLst>
      <pc:sldChg chg="modSp">
        <pc:chgData name="Aubrey Posey" userId="9aa7b7b0-d217-4d30-9672-246a38c987b3" providerId="ADAL" clId="{F3BC1210-0219-45B1-8C44-8F1C144B28C6}" dt="2020-09-21T19:57:35.861" v="7174" actId="20577"/>
        <pc:sldMkLst>
          <pc:docMk/>
          <pc:sldMk cId="2808920126" sldId="265"/>
        </pc:sldMkLst>
        <pc:spChg chg="mod">
          <ac:chgData name="Aubrey Posey" userId="9aa7b7b0-d217-4d30-9672-246a38c987b3" providerId="ADAL" clId="{F3BC1210-0219-45B1-8C44-8F1C144B28C6}" dt="2020-09-21T19:57:35.861" v="7174" actId="20577"/>
          <ac:spMkLst>
            <pc:docMk/>
            <pc:sldMk cId="2808920126" sldId="265"/>
            <ac:spMk id="4" creationId="{00000000-0000-0000-0000-000000000000}"/>
          </ac:spMkLst>
        </pc:spChg>
      </pc:sldChg>
      <pc:sldChg chg="addSp delSp modSp mod modClrScheme chgLayout">
        <pc:chgData name="Aubrey Posey" userId="9aa7b7b0-d217-4d30-9672-246a38c987b3" providerId="ADAL" clId="{F3BC1210-0219-45B1-8C44-8F1C144B28C6}" dt="2020-09-20T19:35:04.103" v="5659" actId="26606"/>
        <pc:sldMkLst>
          <pc:docMk/>
          <pc:sldMk cId="3143704155" sldId="308"/>
        </pc:sldMkLst>
        <pc:spChg chg="mod">
          <ac:chgData name="Aubrey Posey" userId="9aa7b7b0-d217-4d30-9672-246a38c987b3" providerId="ADAL" clId="{F3BC1210-0219-45B1-8C44-8F1C144B28C6}" dt="2020-09-20T19:35:04.103" v="5659" actId="26606"/>
          <ac:spMkLst>
            <pc:docMk/>
            <pc:sldMk cId="3143704155" sldId="308"/>
            <ac:spMk id="13" creationId="{00000000-0000-0000-0000-000000000000}"/>
          </ac:spMkLst>
        </pc:spChg>
        <pc:spChg chg="mod">
          <ac:chgData name="Aubrey Posey" userId="9aa7b7b0-d217-4d30-9672-246a38c987b3" providerId="ADAL" clId="{F3BC1210-0219-45B1-8C44-8F1C144B28C6}" dt="2020-09-20T19:35:04.103" v="5659" actId="26606"/>
          <ac:spMkLst>
            <pc:docMk/>
            <pc:sldMk cId="3143704155" sldId="308"/>
            <ac:spMk id="14" creationId="{00000000-0000-0000-0000-000000000000}"/>
          </ac:spMkLst>
        </pc:spChg>
        <pc:spChg chg="add del mod">
          <ac:chgData name="Aubrey Posey" userId="9aa7b7b0-d217-4d30-9672-246a38c987b3" providerId="ADAL" clId="{F3BC1210-0219-45B1-8C44-8F1C144B28C6}" dt="2020-09-20T19:34:44.661" v="5653" actId="26606"/>
          <ac:spMkLst>
            <pc:docMk/>
            <pc:sldMk cId="3143704155" sldId="308"/>
            <ac:spMk id="19" creationId="{13A9D2D6-0C7B-43A2-83BD-4E9478D9C751}"/>
          </ac:spMkLst>
        </pc:spChg>
        <pc:spChg chg="add del mod">
          <ac:chgData name="Aubrey Posey" userId="9aa7b7b0-d217-4d30-9672-246a38c987b3" providerId="ADAL" clId="{F3BC1210-0219-45B1-8C44-8F1C144B28C6}" dt="2020-09-20T19:34:45.787" v="5655" actId="26606"/>
          <ac:spMkLst>
            <pc:docMk/>
            <pc:sldMk cId="3143704155" sldId="308"/>
            <ac:spMk id="21" creationId="{1F962DBF-F532-4BAE-8149-5A7D3444CE4F}"/>
          </ac:spMkLst>
        </pc:spChg>
        <pc:spChg chg="add del mod">
          <ac:chgData name="Aubrey Posey" userId="9aa7b7b0-d217-4d30-9672-246a38c987b3" providerId="ADAL" clId="{F3BC1210-0219-45B1-8C44-8F1C144B28C6}" dt="2020-09-20T19:34:46.696" v="5657" actId="26606"/>
          <ac:spMkLst>
            <pc:docMk/>
            <pc:sldMk cId="3143704155" sldId="308"/>
            <ac:spMk id="23" creationId="{504A292E-5844-4AD3-BD65-8A1F4EAC7002}"/>
          </ac:spMkLst>
        </pc:spChg>
        <pc:spChg chg="add del mod">
          <ac:chgData name="Aubrey Posey" userId="9aa7b7b0-d217-4d30-9672-246a38c987b3" providerId="ADAL" clId="{F3BC1210-0219-45B1-8C44-8F1C144B28C6}" dt="2020-09-20T19:34:46.696" v="5657" actId="26606"/>
          <ac:spMkLst>
            <pc:docMk/>
            <pc:sldMk cId="3143704155" sldId="308"/>
            <ac:spMk id="24" creationId="{120561CB-AB6D-47D9-8F57-F09B6FEF130F}"/>
          </ac:spMkLst>
        </pc:spChg>
        <pc:spChg chg="add del mod">
          <ac:chgData name="Aubrey Posey" userId="9aa7b7b0-d217-4d30-9672-246a38c987b3" providerId="ADAL" clId="{F3BC1210-0219-45B1-8C44-8F1C144B28C6}" dt="2020-09-20T19:34:46.696" v="5657" actId="26606"/>
          <ac:spMkLst>
            <pc:docMk/>
            <pc:sldMk cId="3143704155" sldId="308"/>
            <ac:spMk id="25" creationId="{34C5F3C7-C4CD-4F93-94AA-BE2A90EC811D}"/>
          </ac:spMkLst>
        </pc:spChg>
        <pc:spChg chg="add del mod">
          <ac:chgData name="Aubrey Posey" userId="9aa7b7b0-d217-4d30-9672-246a38c987b3" providerId="ADAL" clId="{F3BC1210-0219-45B1-8C44-8F1C144B28C6}" dt="2020-09-20T19:35:04.103" v="5659" actId="26606"/>
          <ac:spMkLst>
            <pc:docMk/>
            <pc:sldMk cId="3143704155" sldId="308"/>
            <ac:spMk id="27" creationId="{BDC52E74-F9A6-4542-9DC9-BE0ECB4CB517}"/>
          </ac:spMkLst>
        </pc:spChg>
      </pc:sldChg>
      <pc:sldChg chg="del">
        <pc:chgData name="Aubrey Posey" userId="9aa7b7b0-d217-4d30-9672-246a38c987b3" providerId="ADAL" clId="{F3BC1210-0219-45B1-8C44-8F1C144B28C6}" dt="2020-09-20T18:14:57.253" v="2197" actId="2696"/>
        <pc:sldMkLst>
          <pc:docMk/>
          <pc:sldMk cId="2102139531" sldId="309"/>
        </pc:sldMkLst>
      </pc:sldChg>
      <pc:sldChg chg="del">
        <pc:chgData name="Aubrey Posey" userId="9aa7b7b0-d217-4d30-9672-246a38c987b3" providerId="ADAL" clId="{F3BC1210-0219-45B1-8C44-8F1C144B28C6}" dt="2020-09-20T18:15:01.408" v="2198" actId="2696"/>
        <pc:sldMkLst>
          <pc:docMk/>
          <pc:sldMk cId="3594489324" sldId="310"/>
        </pc:sldMkLst>
      </pc:sldChg>
      <pc:sldChg chg="del">
        <pc:chgData name="Aubrey Posey" userId="9aa7b7b0-d217-4d30-9672-246a38c987b3" providerId="ADAL" clId="{F3BC1210-0219-45B1-8C44-8F1C144B28C6}" dt="2020-09-20T18:15:06.628" v="2199" actId="2696"/>
        <pc:sldMkLst>
          <pc:docMk/>
          <pc:sldMk cId="902157611" sldId="311"/>
        </pc:sldMkLst>
      </pc:sldChg>
      <pc:sldChg chg="del">
        <pc:chgData name="Aubrey Posey" userId="9aa7b7b0-d217-4d30-9672-246a38c987b3" providerId="ADAL" clId="{F3BC1210-0219-45B1-8C44-8F1C144B28C6}" dt="2020-09-20T18:15:09.590" v="2200" actId="2696"/>
        <pc:sldMkLst>
          <pc:docMk/>
          <pc:sldMk cId="4212885472" sldId="312"/>
        </pc:sldMkLst>
      </pc:sldChg>
      <pc:sldChg chg="del">
        <pc:chgData name="Aubrey Posey" userId="9aa7b7b0-d217-4d30-9672-246a38c987b3" providerId="ADAL" clId="{F3BC1210-0219-45B1-8C44-8F1C144B28C6}" dt="2020-09-20T18:15:12.123" v="2201" actId="2696"/>
        <pc:sldMkLst>
          <pc:docMk/>
          <pc:sldMk cId="78171731" sldId="313"/>
        </pc:sldMkLst>
      </pc:sldChg>
      <pc:sldChg chg="del">
        <pc:chgData name="Aubrey Posey" userId="9aa7b7b0-d217-4d30-9672-246a38c987b3" providerId="ADAL" clId="{F3BC1210-0219-45B1-8C44-8F1C144B28C6}" dt="2020-09-20T18:15:15.229" v="2202" actId="2696"/>
        <pc:sldMkLst>
          <pc:docMk/>
          <pc:sldMk cId="1744096041" sldId="314"/>
        </pc:sldMkLst>
      </pc:sldChg>
      <pc:sldChg chg="del">
        <pc:chgData name="Aubrey Posey" userId="9aa7b7b0-d217-4d30-9672-246a38c987b3" providerId="ADAL" clId="{F3BC1210-0219-45B1-8C44-8F1C144B28C6}" dt="2020-09-20T18:15:17.910" v="2203" actId="2696"/>
        <pc:sldMkLst>
          <pc:docMk/>
          <pc:sldMk cId="1065291234" sldId="315"/>
        </pc:sldMkLst>
      </pc:sldChg>
      <pc:sldChg chg="del">
        <pc:chgData name="Aubrey Posey" userId="9aa7b7b0-d217-4d30-9672-246a38c987b3" providerId="ADAL" clId="{F3BC1210-0219-45B1-8C44-8F1C144B28C6}" dt="2020-09-20T18:15:22.378" v="2204" actId="2696"/>
        <pc:sldMkLst>
          <pc:docMk/>
          <pc:sldMk cId="3305470540" sldId="316"/>
        </pc:sldMkLst>
      </pc:sldChg>
      <pc:sldChg chg="del">
        <pc:chgData name="Aubrey Posey" userId="9aa7b7b0-d217-4d30-9672-246a38c987b3" providerId="ADAL" clId="{F3BC1210-0219-45B1-8C44-8F1C144B28C6}" dt="2020-09-20T18:15:25.625" v="2205" actId="2696"/>
        <pc:sldMkLst>
          <pc:docMk/>
          <pc:sldMk cId="3760552436" sldId="317"/>
        </pc:sldMkLst>
      </pc:sldChg>
      <pc:sldChg chg="modSp add">
        <pc:chgData name="Aubrey Posey" userId="9aa7b7b0-d217-4d30-9672-246a38c987b3" providerId="ADAL" clId="{F3BC1210-0219-45B1-8C44-8F1C144B28C6}" dt="2020-09-19T15:39:29.873" v="172" actId="255"/>
        <pc:sldMkLst>
          <pc:docMk/>
          <pc:sldMk cId="1236071793" sldId="318"/>
        </pc:sldMkLst>
        <pc:spChg chg="mod">
          <ac:chgData name="Aubrey Posey" userId="9aa7b7b0-d217-4d30-9672-246a38c987b3" providerId="ADAL" clId="{F3BC1210-0219-45B1-8C44-8F1C144B28C6}" dt="2020-09-19T15:39:21.327" v="171" actId="255"/>
          <ac:spMkLst>
            <pc:docMk/>
            <pc:sldMk cId="1236071793" sldId="318"/>
            <ac:spMk id="2" creationId="{D19976F2-4C1A-4BBC-A6A4-3426424220F4}"/>
          </ac:spMkLst>
        </pc:spChg>
        <pc:spChg chg="mod">
          <ac:chgData name="Aubrey Posey" userId="9aa7b7b0-d217-4d30-9672-246a38c987b3" providerId="ADAL" clId="{F3BC1210-0219-45B1-8C44-8F1C144B28C6}" dt="2020-09-19T15:39:29.873" v="172" actId="255"/>
          <ac:spMkLst>
            <pc:docMk/>
            <pc:sldMk cId="1236071793" sldId="318"/>
            <ac:spMk id="3" creationId="{614DE5BE-6D9B-43A5-BC1F-753538855DF4}"/>
          </ac:spMkLst>
        </pc:spChg>
      </pc:sldChg>
      <pc:sldChg chg="modSp add">
        <pc:chgData name="Aubrey Posey" userId="9aa7b7b0-d217-4d30-9672-246a38c987b3" providerId="ADAL" clId="{F3BC1210-0219-45B1-8C44-8F1C144B28C6}" dt="2020-09-20T19:36:25.238" v="5666" actId="255"/>
        <pc:sldMkLst>
          <pc:docMk/>
          <pc:sldMk cId="265083929" sldId="319"/>
        </pc:sldMkLst>
        <pc:spChg chg="mod">
          <ac:chgData name="Aubrey Posey" userId="9aa7b7b0-d217-4d30-9672-246a38c987b3" providerId="ADAL" clId="{F3BC1210-0219-45B1-8C44-8F1C144B28C6}" dt="2020-09-19T15:39:57.114" v="190" actId="20577"/>
          <ac:spMkLst>
            <pc:docMk/>
            <pc:sldMk cId="265083929" sldId="319"/>
            <ac:spMk id="2" creationId="{0B5827E5-F92F-4EB1-AD29-205A697D663D}"/>
          </ac:spMkLst>
        </pc:spChg>
        <pc:spChg chg="mod">
          <ac:chgData name="Aubrey Posey" userId="9aa7b7b0-d217-4d30-9672-246a38c987b3" providerId="ADAL" clId="{F3BC1210-0219-45B1-8C44-8F1C144B28C6}" dt="2020-09-20T19:35:30.651" v="5660" actId="255"/>
          <ac:spMkLst>
            <pc:docMk/>
            <pc:sldMk cId="265083929" sldId="319"/>
            <ac:spMk id="3" creationId="{0AB92A49-220F-494E-867F-EC0A1EA550B1}"/>
          </ac:spMkLst>
        </pc:spChg>
        <pc:spChg chg="mod">
          <ac:chgData name="Aubrey Posey" userId="9aa7b7b0-d217-4d30-9672-246a38c987b3" providerId="ADAL" clId="{F3BC1210-0219-45B1-8C44-8F1C144B28C6}" dt="2020-09-20T19:36:25.238" v="5666" actId="255"/>
          <ac:spMkLst>
            <pc:docMk/>
            <pc:sldMk cId="265083929" sldId="319"/>
            <ac:spMk id="4" creationId="{1AD12660-17CF-4544-9736-B49E96474857}"/>
          </ac:spMkLst>
        </pc:spChg>
        <pc:spChg chg="mod">
          <ac:chgData name="Aubrey Posey" userId="9aa7b7b0-d217-4d30-9672-246a38c987b3" providerId="ADAL" clId="{F3BC1210-0219-45B1-8C44-8F1C144B28C6}" dt="2020-09-20T19:35:35.635" v="5661" actId="255"/>
          <ac:spMkLst>
            <pc:docMk/>
            <pc:sldMk cId="265083929" sldId="319"/>
            <ac:spMk id="5" creationId="{93CA39F2-FA7C-4558-AC2F-A742AC5174C1}"/>
          </ac:spMkLst>
        </pc:spChg>
        <pc:spChg chg="mod">
          <ac:chgData name="Aubrey Posey" userId="9aa7b7b0-d217-4d30-9672-246a38c987b3" providerId="ADAL" clId="{F3BC1210-0219-45B1-8C44-8F1C144B28C6}" dt="2020-09-20T19:36:14.136" v="5665" actId="255"/>
          <ac:spMkLst>
            <pc:docMk/>
            <pc:sldMk cId="265083929" sldId="319"/>
            <ac:spMk id="6" creationId="{F111F3BA-C881-49CF-915C-621280245B43}"/>
          </ac:spMkLst>
        </pc:spChg>
      </pc:sldChg>
      <pc:sldChg chg="addSp delSp modSp add mod modClrScheme chgLayout">
        <pc:chgData name="Aubrey Posey" userId="9aa7b7b0-d217-4d30-9672-246a38c987b3" providerId="ADAL" clId="{F3BC1210-0219-45B1-8C44-8F1C144B28C6}" dt="2020-09-21T19:59:52.749" v="7219" actId="20577"/>
        <pc:sldMkLst>
          <pc:docMk/>
          <pc:sldMk cId="2592304374" sldId="320"/>
        </pc:sldMkLst>
        <pc:spChg chg="mod">
          <ac:chgData name="Aubrey Posey" userId="9aa7b7b0-d217-4d30-9672-246a38c987b3" providerId="ADAL" clId="{F3BC1210-0219-45B1-8C44-8F1C144B28C6}" dt="2020-09-20T19:37:40.719" v="5684" actId="26606"/>
          <ac:spMkLst>
            <pc:docMk/>
            <pc:sldMk cId="2592304374" sldId="320"/>
            <ac:spMk id="2" creationId="{F4ADCBC8-9FBA-4B0D-8460-020631FEFCC0}"/>
          </ac:spMkLst>
        </pc:spChg>
        <pc:spChg chg="mod">
          <ac:chgData name="Aubrey Posey" userId="9aa7b7b0-d217-4d30-9672-246a38c987b3" providerId="ADAL" clId="{F3BC1210-0219-45B1-8C44-8F1C144B28C6}" dt="2020-09-21T19:59:52.749" v="7219" actId="20577"/>
          <ac:spMkLst>
            <pc:docMk/>
            <pc:sldMk cId="2592304374" sldId="320"/>
            <ac:spMk id="3" creationId="{7DA4905C-6FA9-4E7D-A5A2-0A11B64C1D7F}"/>
          </ac:spMkLst>
        </pc:spChg>
        <pc:spChg chg="add del mod">
          <ac:chgData name="Aubrey Posey" userId="9aa7b7b0-d217-4d30-9672-246a38c987b3" providerId="ADAL" clId="{F3BC1210-0219-45B1-8C44-8F1C144B28C6}" dt="2020-09-20T19:37:34.007" v="5678" actId="26606"/>
          <ac:spMkLst>
            <pc:docMk/>
            <pc:sldMk cId="2592304374" sldId="320"/>
            <ac:spMk id="5" creationId="{64709AB0-A48C-48B0-A28C-1B1FC39A6A64}"/>
          </ac:spMkLst>
        </pc:spChg>
        <pc:spChg chg="add del mod">
          <ac:chgData name="Aubrey Posey" userId="9aa7b7b0-d217-4d30-9672-246a38c987b3" providerId="ADAL" clId="{F3BC1210-0219-45B1-8C44-8F1C144B28C6}" dt="2020-09-20T19:37:40.719" v="5684" actId="26606"/>
          <ac:spMkLst>
            <pc:docMk/>
            <pc:sldMk cId="2592304374" sldId="320"/>
            <ac:spMk id="6" creationId="{E27FB614-3F4B-444D-99EC-60A2AACA5784}"/>
          </ac:spMkLst>
        </pc:spChg>
        <pc:spChg chg="add del mod">
          <ac:chgData name="Aubrey Posey" userId="9aa7b7b0-d217-4d30-9672-246a38c987b3" providerId="ADAL" clId="{F3BC1210-0219-45B1-8C44-8F1C144B28C6}" dt="2020-09-20T19:37:36.185" v="5680" actId="26606"/>
          <ac:spMkLst>
            <pc:docMk/>
            <pc:sldMk cId="2592304374" sldId="320"/>
            <ac:spMk id="7" creationId="{E27FB614-3F4B-444D-99EC-60A2AACA5784}"/>
          </ac:spMkLst>
        </pc:spChg>
        <pc:spChg chg="add del mod">
          <ac:chgData name="Aubrey Posey" userId="9aa7b7b0-d217-4d30-9672-246a38c987b3" providerId="ADAL" clId="{F3BC1210-0219-45B1-8C44-8F1C144B28C6}" dt="2020-09-20T19:37:31.421" v="5672" actId="26606"/>
          <ac:spMkLst>
            <pc:docMk/>
            <pc:sldMk cId="2592304374" sldId="320"/>
            <ac:spMk id="8" creationId="{35C773BB-4F02-4D18-999D-BB724FCE0B61}"/>
          </ac:spMkLst>
        </pc:spChg>
        <pc:spChg chg="add del mod">
          <ac:chgData name="Aubrey Posey" userId="9aa7b7b0-d217-4d30-9672-246a38c987b3" providerId="ADAL" clId="{F3BC1210-0219-45B1-8C44-8F1C144B28C6}" dt="2020-09-20T19:37:36.185" v="5680" actId="26606"/>
          <ac:spMkLst>
            <pc:docMk/>
            <pc:sldMk cId="2592304374" sldId="320"/>
            <ac:spMk id="9" creationId="{03B00CA9-A85F-471A-A45F-3F9BB2247627}"/>
          </ac:spMkLst>
        </pc:spChg>
        <pc:spChg chg="add del mod">
          <ac:chgData name="Aubrey Posey" userId="9aa7b7b0-d217-4d30-9672-246a38c987b3" providerId="ADAL" clId="{F3BC1210-0219-45B1-8C44-8F1C144B28C6}" dt="2020-09-20T19:37:32.272" v="5674" actId="26606"/>
          <ac:spMkLst>
            <pc:docMk/>
            <pc:sldMk cId="2592304374" sldId="320"/>
            <ac:spMk id="10" creationId="{D4FFFCB7-33E2-4F88-9609-CACE91F280CC}"/>
          </ac:spMkLst>
        </pc:spChg>
        <pc:spChg chg="add del mod">
          <ac:chgData name="Aubrey Posey" userId="9aa7b7b0-d217-4d30-9672-246a38c987b3" providerId="ADAL" clId="{F3BC1210-0219-45B1-8C44-8F1C144B28C6}" dt="2020-09-20T19:37:40.719" v="5684" actId="26606"/>
          <ac:spMkLst>
            <pc:docMk/>
            <pc:sldMk cId="2592304374" sldId="320"/>
            <ac:spMk id="11" creationId="{03B00CA9-A85F-471A-A45F-3F9BB2247627}"/>
          </ac:spMkLst>
        </pc:spChg>
        <pc:spChg chg="add del mod">
          <ac:chgData name="Aubrey Posey" userId="9aa7b7b0-d217-4d30-9672-246a38c987b3" providerId="ADAL" clId="{F3BC1210-0219-45B1-8C44-8F1C144B28C6}" dt="2020-09-20T19:37:36.185" v="5680" actId="26606"/>
          <ac:spMkLst>
            <pc:docMk/>
            <pc:sldMk cId="2592304374" sldId="320"/>
            <ac:spMk id="12" creationId="{DE68CEFD-1BD5-4AB2-9463-61C2F3C84BA4}"/>
          </ac:spMkLst>
        </pc:spChg>
        <pc:spChg chg="add del mod">
          <ac:chgData name="Aubrey Posey" userId="9aa7b7b0-d217-4d30-9672-246a38c987b3" providerId="ADAL" clId="{F3BC1210-0219-45B1-8C44-8F1C144B28C6}" dt="2020-09-20T19:37:40.719" v="5684" actId="26606"/>
          <ac:spMkLst>
            <pc:docMk/>
            <pc:sldMk cId="2592304374" sldId="320"/>
            <ac:spMk id="13" creationId="{DE68CEFD-1BD5-4AB2-9463-61C2F3C84BA4}"/>
          </ac:spMkLst>
        </pc:spChg>
      </pc:sldChg>
      <pc:sldChg chg="modSp add">
        <pc:chgData name="Aubrey Posey" userId="9aa7b7b0-d217-4d30-9672-246a38c987b3" providerId="ADAL" clId="{F3BC1210-0219-45B1-8C44-8F1C144B28C6}" dt="2020-09-21T20:00:41.748" v="7250" actId="20577"/>
        <pc:sldMkLst>
          <pc:docMk/>
          <pc:sldMk cId="3136442372" sldId="321"/>
        </pc:sldMkLst>
        <pc:spChg chg="mod">
          <ac:chgData name="Aubrey Posey" userId="9aa7b7b0-d217-4d30-9672-246a38c987b3" providerId="ADAL" clId="{F3BC1210-0219-45B1-8C44-8F1C144B28C6}" dt="2020-09-20T17:52:21.907" v="935" actId="20577"/>
          <ac:spMkLst>
            <pc:docMk/>
            <pc:sldMk cId="3136442372" sldId="321"/>
            <ac:spMk id="2" creationId="{B825574C-B188-4981-B6D1-5BEB152FA95A}"/>
          </ac:spMkLst>
        </pc:spChg>
        <pc:spChg chg="mod">
          <ac:chgData name="Aubrey Posey" userId="9aa7b7b0-d217-4d30-9672-246a38c987b3" providerId="ADAL" clId="{F3BC1210-0219-45B1-8C44-8F1C144B28C6}" dt="2020-09-21T20:00:41.748" v="7250" actId="20577"/>
          <ac:spMkLst>
            <pc:docMk/>
            <pc:sldMk cId="3136442372" sldId="321"/>
            <ac:spMk id="3" creationId="{DA2DF272-C5A0-41A4-B6FF-C680A0E2C4BE}"/>
          </ac:spMkLst>
        </pc:spChg>
      </pc:sldChg>
      <pc:sldChg chg="modSp add">
        <pc:chgData name="Aubrey Posey" userId="9aa7b7b0-d217-4d30-9672-246a38c987b3" providerId="ADAL" clId="{F3BC1210-0219-45B1-8C44-8F1C144B28C6}" dt="2020-09-21T20:01:25.321" v="7251" actId="255"/>
        <pc:sldMkLst>
          <pc:docMk/>
          <pc:sldMk cId="3325288875" sldId="322"/>
        </pc:sldMkLst>
        <pc:spChg chg="mod">
          <ac:chgData name="Aubrey Posey" userId="9aa7b7b0-d217-4d30-9672-246a38c987b3" providerId="ADAL" clId="{F3BC1210-0219-45B1-8C44-8F1C144B28C6}" dt="2020-09-20T17:56:23.996" v="1175"/>
          <ac:spMkLst>
            <pc:docMk/>
            <pc:sldMk cId="3325288875" sldId="322"/>
            <ac:spMk id="2" creationId="{9A566035-C124-4892-B744-CEB0B58962C5}"/>
          </ac:spMkLst>
        </pc:spChg>
        <pc:spChg chg="mod">
          <ac:chgData name="Aubrey Posey" userId="9aa7b7b0-d217-4d30-9672-246a38c987b3" providerId="ADAL" clId="{F3BC1210-0219-45B1-8C44-8F1C144B28C6}" dt="2020-09-21T20:01:25.321" v="7251" actId="255"/>
          <ac:spMkLst>
            <pc:docMk/>
            <pc:sldMk cId="3325288875" sldId="322"/>
            <ac:spMk id="3" creationId="{F1CBFE51-CE21-446C-B3AB-4F53458D706E}"/>
          </ac:spMkLst>
        </pc:spChg>
      </pc:sldChg>
      <pc:sldChg chg="modSp add">
        <pc:chgData name="Aubrey Posey" userId="9aa7b7b0-d217-4d30-9672-246a38c987b3" providerId="ADAL" clId="{F3BC1210-0219-45B1-8C44-8F1C144B28C6}" dt="2020-09-21T19:59:00.389" v="7182" actId="5793"/>
        <pc:sldMkLst>
          <pc:docMk/>
          <pc:sldMk cId="3254476388" sldId="323"/>
        </pc:sldMkLst>
        <pc:spChg chg="mod">
          <ac:chgData name="Aubrey Posey" userId="9aa7b7b0-d217-4d30-9672-246a38c987b3" providerId="ADAL" clId="{F3BC1210-0219-45B1-8C44-8F1C144B28C6}" dt="2020-09-20T19:36:32.593" v="5667" actId="255"/>
          <ac:spMkLst>
            <pc:docMk/>
            <pc:sldMk cId="3254476388" sldId="323"/>
            <ac:spMk id="2" creationId="{728D9738-B48C-4DF8-9924-9DA5595A6B20}"/>
          </ac:spMkLst>
        </pc:spChg>
        <pc:spChg chg="mod">
          <ac:chgData name="Aubrey Posey" userId="9aa7b7b0-d217-4d30-9672-246a38c987b3" providerId="ADAL" clId="{F3BC1210-0219-45B1-8C44-8F1C144B28C6}" dt="2020-09-21T19:59:00.389" v="7182" actId="5793"/>
          <ac:spMkLst>
            <pc:docMk/>
            <pc:sldMk cId="3254476388" sldId="323"/>
            <ac:spMk id="3" creationId="{BEE5288C-41D9-4289-804E-FB4767A14C93}"/>
          </ac:spMkLst>
        </pc:spChg>
      </pc:sldChg>
      <pc:sldChg chg="modSp add">
        <pc:chgData name="Aubrey Posey" userId="9aa7b7b0-d217-4d30-9672-246a38c987b3" providerId="ADAL" clId="{F3BC1210-0219-45B1-8C44-8F1C144B28C6}" dt="2020-09-20T19:45:23.771" v="5960" actId="255"/>
        <pc:sldMkLst>
          <pc:docMk/>
          <pc:sldMk cId="2486067876" sldId="324"/>
        </pc:sldMkLst>
        <pc:spChg chg="mod">
          <ac:chgData name="Aubrey Posey" userId="9aa7b7b0-d217-4d30-9672-246a38c987b3" providerId="ADAL" clId="{F3BC1210-0219-45B1-8C44-8F1C144B28C6}" dt="2020-09-20T19:45:23.771" v="5960" actId="255"/>
          <ac:spMkLst>
            <pc:docMk/>
            <pc:sldMk cId="2486067876" sldId="324"/>
            <ac:spMk id="2" creationId="{2CAB85DA-364B-4270-8CD0-8F47F00FE029}"/>
          </ac:spMkLst>
        </pc:spChg>
        <pc:spChg chg="mod">
          <ac:chgData name="Aubrey Posey" userId="9aa7b7b0-d217-4d30-9672-246a38c987b3" providerId="ADAL" clId="{F3BC1210-0219-45B1-8C44-8F1C144B28C6}" dt="2020-09-20T19:45:15.447" v="5958" actId="255"/>
          <ac:spMkLst>
            <pc:docMk/>
            <pc:sldMk cId="2486067876" sldId="324"/>
            <ac:spMk id="3" creationId="{F9EF95FC-3579-4A7C-919D-0740592321A4}"/>
          </ac:spMkLst>
        </pc:spChg>
      </pc:sldChg>
      <pc:sldChg chg="modSp add">
        <pc:chgData name="Aubrey Posey" userId="9aa7b7b0-d217-4d30-9672-246a38c987b3" providerId="ADAL" clId="{F3BC1210-0219-45B1-8C44-8F1C144B28C6}" dt="2020-09-20T19:40:31.963" v="5810" actId="20577"/>
        <pc:sldMkLst>
          <pc:docMk/>
          <pc:sldMk cId="4174848163" sldId="325"/>
        </pc:sldMkLst>
        <pc:spChg chg="mod">
          <ac:chgData name="Aubrey Posey" userId="9aa7b7b0-d217-4d30-9672-246a38c987b3" providerId="ADAL" clId="{F3BC1210-0219-45B1-8C44-8F1C144B28C6}" dt="2020-09-20T18:07:33.666" v="1696" actId="20577"/>
          <ac:spMkLst>
            <pc:docMk/>
            <pc:sldMk cId="4174848163" sldId="325"/>
            <ac:spMk id="2" creationId="{12D28EBE-DEAC-40C3-BABD-C26CCD934440}"/>
          </ac:spMkLst>
        </pc:spChg>
        <pc:spChg chg="mod">
          <ac:chgData name="Aubrey Posey" userId="9aa7b7b0-d217-4d30-9672-246a38c987b3" providerId="ADAL" clId="{F3BC1210-0219-45B1-8C44-8F1C144B28C6}" dt="2020-09-20T19:38:58.333" v="5726" actId="255"/>
          <ac:spMkLst>
            <pc:docMk/>
            <pc:sldMk cId="4174848163" sldId="325"/>
            <ac:spMk id="3" creationId="{AA7E042A-FE54-4554-8BD9-6517C6553E38}"/>
          </ac:spMkLst>
        </pc:spChg>
        <pc:spChg chg="mod">
          <ac:chgData name="Aubrey Posey" userId="9aa7b7b0-d217-4d30-9672-246a38c987b3" providerId="ADAL" clId="{F3BC1210-0219-45B1-8C44-8F1C144B28C6}" dt="2020-09-20T19:39:59.781" v="5779" actId="20577"/>
          <ac:spMkLst>
            <pc:docMk/>
            <pc:sldMk cId="4174848163" sldId="325"/>
            <ac:spMk id="4" creationId="{C5713E55-C37C-4A7F-A444-A235D72636E2}"/>
          </ac:spMkLst>
        </pc:spChg>
        <pc:spChg chg="mod">
          <ac:chgData name="Aubrey Posey" userId="9aa7b7b0-d217-4d30-9672-246a38c987b3" providerId="ADAL" clId="{F3BC1210-0219-45B1-8C44-8F1C144B28C6}" dt="2020-09-20T19:38:53.682" v="5725" actId="255"/>
          <ac:spMkLst>
            <pc:docMk/>
            <pc:sldMk cId="4174848163" sldId="325"/>
            <ac:spMk id="5" creationId="{56E34995-1CF3-4ADE-A9B1-F66A4A7BD3E3}"/>
          </ac:spMkLst>
        </pc:spChg>
        <pc:spChg chg="mod">
          <ac:chgData name="Aubrey Posey" userId="9aa7b7b0-d217-4d30-9672-246a38c987b3" providerId="ADAL" clId="{F3BC1210-0219-45B1-8C44-8F1C144B28C6}" dt="2020-09-20T19:40:31.963" v="5810" actId="20577"/>
          <ac:spMkLst>
            <pc:docMk/>
            <pc:sldMk cId="4174848163" sldId="325"/>
            <ac:spMk id="6" creationId="{316003EE-43E5-4971-8B77-AC6296A3C4E0}"/>
          </ac:spMkLst>
        </pc:spChg>
      </pc:sldChg>
      <pc:sldChg chg="modSp add">
        <pc:chgData name="Aubrey Posey" userId="9aa7b7b0-d217-4d30-9672-246a38c987b3" providerId="ADAL" clId="{F3BC1210-0219-45B1-8C44-8F1C144B28C6}" dt="2020-09-20T19:45:40.536" v="5964" actId="255"/>
        <pc:sldMkLst>
          <pc:docMk/>
          <pc:sldMk cId="2502243954" sldId="326"/>
        </pc:sldMkLst>
        <pc:spChg chg="mod">
          <ac:chgData name="Aubrey Posey" userId="9aa7b7b0-d217-4d30-9672-246a38c987b3" providerId="ADAL" clId="{F3BC1210-0219-45B1-8C44-8F1C144B28C6}" dt="2020-09-20T19:45:33.064" v="5961" actId="255"/>
          <ac:spMkLst>
            <pc:docMk/>
            <pc:sldMk cId="2502243954" sldId="326"/>
            <ac:spMk id="2" creationId="{FB02A988-D03B-403E-9CD2-2B53E6F6438B}"/>
          </ac:spMkLst>
        </pc:spChg>
        <pc:spChg chg="mod">
          <ac:chgData name="Aubrey Posey" userId="9aa7b7b0-d217-4d30-9672-246a38c987b3" providerId="ADAL" clId="{F3BC1210-0219-45B1-8C44-8F1C144B28C6}" dt="2020-09-20T19:45:40.536" v="5964" actId="255"/>
          <ac:spMkLst>
            <pc:docMk/>
            <pc:sldMk cId="2502243954" sldId="326"/>
            <ac:spMk id="3" creationId="{BA3B5598-7E25-403A-BCD9-EE2AC38BC26C}"/>
          </ac:spMkLst>
        </pc:spChg>
      </pc:sldChg>
      <pc:sldChg chg="modSp add">
        <pc:chgData name="Aubrey Posey" userId="9aa7b7b0-d217-4d30-9672-246a38c987b3" providerId="ADAL" clId="{F3BC1210-0219-45B1-8C44-8F1C144B28C6}" dt="2020-09-20T19:46:11.530" v="5969" actId="255"/>
        <pc:sldMkLst>
          <pc:docMk/>
          <pc:sldMk cId="1807755573" sldId="327"/>
        </pc:sldMkLst>
        <pc:spChg chg="mod">
          <ac:chgData name="Aubrey Posey" userId="9aa7b7b0-d217-4d30-9672-246a38c987b3" providerId="ADAL" clId="{F3BC1210-0219-45B1-8C44-8F1C144B28C6}" dt="2020-09-20T19:45:49.198" v="5965" actId="255"/>
          <ac:spMkLst>
            <pc:docMk/>
            <pc:sldMk cId="1807755573" sldId="327"/>
            <ac:spMk id="2" creationId="{88DE4CF4-3C4D-4E4E-B982-B558D42023F0}"/>
          </ac:spMkLst>
        </pc:spChg>
        <pc:spChg chg="mod">
          <ac:chgData name="Aubrey Posey" userId="9aa7b7b0-d217-4d30-9672-246a38c987b3" providerId="ADAL" clId="{F3BC1210-0219-45B1-8C44-8F1C144B28C6}" dt="2020-09-20T19:45:53.301" v="5966" actId="255"/>
          <ac:spMkLst>
            <pc:docMk/>
            <pc:sldMk cId="1807755573" sldId="327"/>
            <ac:spMk id="3" creationId="{BB607FB9-9EA1-4412-AFFD-F55C49824B43}"/>
          </ac:spMkLst>
        </pc:spChg>
        <pc:spChg chg="mod">
          <ac:chgData name="Aubrey Posey" userId="9aa7b7b0-d217-4d30-9672-246a38c987b3" providerId="ADAL" clId="{F3BC1210-0219-45B1-8C44-8F1C144B28C6}" dt="2020-09-20T19:46:05.980" v="5968" actId="255"/>
          <ac:spMkLst>
            <pc:docMk/>
            <pc:sldMk cId="1807755573" sldId="327"/>
            <ac:spMk id="4" creationId="{319E93FF-D633-40CF-BD30-F108BFDA5220}"/>
          </ac:spMkLst>
        </pc:spChg>
        <pc:spChg chg="mod">
          <ac:chgData name="Aubrey Posey" userId="9aa7b7b0-d217-4d30-9672-246a38c987b3" providerId="ADAL" clId="{F3BC1210-0219-45B1-8C44-8F1C144B28C6}" dt="2020-09-20T19:45:57.968" v="5967" actId="255"/>
          <ac:spMkLst>
            <pc:docMk/>
            <pc:sldMk cId="1807755573" sldId="327"/>
            <ac:spMk id="5" creationId="{EE6A1F0A-64D9-4B47-8DA9-4462183A87FE}"/>
          </ac:spMkLst>
        </pc:spChg>
        <pc:spChg chg="mod">
          <ac:chgData name="Aubrey Posey" userId="9aa7b7b0-d217-4d30-9672-246a38c987b3" providerId="ADAL" clId="{F3BC1210-0219-45B1-8C44-8F1C144B28C6}" dt="2020-09-20T19:46:11.530" v="5969" actId="255"/>
          <ac:spMkLst>
            <pc:docMk/>
            <pc:sldMk cId="1807755573" sldId="327"/>
            <ac:spMk id="6" creationId="{4C852C27-224A-492F-AB01-95E38B6E2A43}"/>
          </ac:spMkLst>
        </pc:spChg>
      </pc:sldChg>
      <pc:sldChg chg="modSp add">
        <pc:chgData name="Aubrey Posey" userId="9aa7b7b0-d217-4d30-9672-246a38c987b3" providerId="ADAL" clId="{F3BC1210-0219-45B1-8C44-8F1C144B28C6}" dt="2020-09-20T19:48:03.732" v="6048" actId="255"/>
        <pc:sldMkLst>
          <pc:docMk/>
          <pc:sldMk cId="203416720" sldId="328"/>
        </pc:sldMkLst>
        <pc:spChg chg="mod">
          <ac:chgData name="Aubrey Posey" userId="9aa7b7b0-d217-4d30-9672-246a38c987b3" providerId="ADAL" clId="{F3BC1210-0219-45B1-8C44-8F1C144B28C6}" dt="2020-09-20T18:16:23.593" v="2241" actId="20577"/>
          <ac:spMkLst>
            <pc:docMk/>
            <pc:sldMk cId="203416720" sldId="328"/>
            <ac:spMk id="2" creationId="{8D580043-AD88-4205-822E-186673B8DE61}"/>
          </ac:spMkLst>
        </pc:spChg>
        <pc:spChg chg="mod">
          <ac:chgData name="Aubrey Posey" userId="9aa7b7b0-d217-4d30-9672-246a38c987b3" providerId="ADAL" clId="{F3BC1210-0219-45B1-8C44-8F1C144B28C6}" dt="2020-09-20T19:48:03.732" v="6048" actId="255"/>
          <ac:spMkLst>
            <pc:docMk/>
            <pc:sldMk cId="203416720" sldId="328"/>
            <ac:spMk id="3" creationId="{2FD8A2AF-1513-4985-A37E-0038ED07F933}"/>
          </ac:spMkLst>
        </pc:spChg>
      </pc:sldChg>
      <pc:sldChg chg="modSp add">
        <pc:chgData name="Aubrey Posey" userId="9aa7b7b0-d217-4d30-9672-246a38c987b3" providerId="ADAL" clId="{F3BC1210-0219-45B1-8C44-8F1C144B28C6}" dt="2020-09-20T18:22:27.546" v="2828" actId="20577"/>
        <pc:sldMkLst>
          <pc:docMk/>
          <pc:sldMk cId="2483402373" sldId="329"/>
        </pc:sldMkLst>
        <pc:spChg chg="mod">
          <ac:chgData name="Aubrey Posey" userId="9aa7b7b0-d217-4d30-9672-246a38c987b3" providerId="ADAL" clId="{F3BC1210-0219-45B1-8C44-8F1C144B28C6}" dt="2020-09-20T18:17:46.310" v="2390"/>
          <ac:spMkLst>
            <pc:docMk/>
            <pc:sldMk cId="2483402373" sldId="329"/>
            <ac:spMk id="2" creationId="{8C242EA2-C13B-476B-BEC0-711D2E9EB7A8}"/>
          </ac:spMkLst>
        </pc:spChg>
        <pc:spChg chg="mod">
          <ac:chgData name="Aubrey Posey" userId="9aa7b7b0-d217-4d30-9672-246a38c987b3" providerId="ADAL" clId="{F3BC1210-0219-45B1-8C44-8F1C144B28C6}" dt="2020-09-20T18:22:27.546" v="2828" actId="20577"/>
          <ac:spMkLst>
            <pc:docMk/>
            <pc:sldMk cId="2483402373" sldId="329"/>
            <ac:spMk id="3" creationId="{A5186AC0-775B-4B91-ABFE-C0B672A17C91}"/>
          </ac:spMkLst>
        </pc:spChg>
      </pc:sldChg>
      <pc:sldChg chg="modSp add">
        <pc:chgData name="Aubrey Posey" userId="9aa7b7b0-d217-4d30-9672-246a38c987b3" providerId="ADAL" clId="{F3BC1210-0219-45B1-8C44-8F1C144B28C6}" dt="2020-09-20T19:48:17.060" v="6049" actId="255"/>
        <pc:sldMkLst>
          <pc:docMk/>
          <pc:sldMk cId="3913706318" sldId="330"/>
        </pc:sldMkLst>
        <pc:spChg chg="mod">
          <ac:chgData name="Aubrey Posey" userId="9aa7b7b0-d217-4d30-9672-246a38c987b3" providerId="ADAL" clId="{F3BC1210-0219-45B1-8C44-8F1C144B28C6}" dt="2020-09-20T18:22:38.774" v="2830"/>
          <ac:spMkLst>
            <pc:docMk/>
            <pc:sldMk cId="3913706318" sldId="330"/>
            <ac:spMk id="2" creationId="{03536646-E78C-47AE-B9E2-431BFE319919}"/>
          </ac:spMkLst>
        </pc:spChg>
        <pc:spChg chg="mod">
          <ac:chgData name="Aubrey Posey" userId="9aa7b7b0-d217-4d30-9672-246a38c987b3" providerId="ADAL" clId="{F3BC1210-0219-45B1-8C44-8F1C144B28C6}" dt="2020-09-20T19:48:17.060" v="6049" actId="255"/>
          <ac:spMkLst>
            <pc:docMk/>
            <pc:sldMk cId="3913706318" sldId="330"/>
            <ac:spMk id="3" creationId="{D7C02D8A-B69E-408C-AFD6-DF87CF2B757E}"/>
          </ac:spMkLst>
        </pc:spChg>
      </pc:sldChg>
      <pc:sldChg chg="modSp add">
        <pc:chgData name="Aubrey Posey" userId="9aa7b7b0-d217-4d30-9672-246a38c987b3" providerId="ADAL" clId="{F3BC1210-0219-45B1-8C44-8F1C144B28C6}" dt="2020-09-20T19:50:35.613" v="6105" actId="5793"/>
        <pc:sldMkLst>
          <pc:docMk/>
          <pc:sldMk cId="2613616622" sldId="331"/>
        </pc:sldMkLst>
        <pc:spChg chg="mod">
          <ac:chgData name="Aubrey Posey" userId="9aa7b7b0-d217-4d30-9672-246a38c987b3" providerId="ADAL" clId="{F3BC1210-0219-45B1-8C44-8F1C144B28C6}" dt="2020-09-20T19:50:35.613" v="6105" actId="5793"/>
          <ac:spMkLst>
            <pc:docMk/>
            <pc:sldMk cId="2613616622" sldId="331"/>
            <ac:spMk id="2" creationId="{CEF398A8-360C-4248-A169-2FB5A5C978A1}"/>
          </ac:spMkLst>
        </pc:spChg>
        <pc:spChg chg="mod">
          <ac:chgData name="Aubrey Posey" userId="9aa7b7b0-d217-4d30-9672-246a38c987b3" providerId="ADAL" clId="{F3BC1210-0219-45B1-8C44-8F1C144B28C6}" dt="2020-09-20T19:48:52.665" v="6061" actId="255"/>
          <ac:spMkLst>
            <pc:docMk/>
            <pc:sldMk cId="2613616622" sldId="331"/>
            <ac:spMk id="3" creationId="{2DBA4FCB-4DA3-42F3-936D-6B781A8FD030}"/>
          </ac:spMkLst>
        </pc:spChg>
      </pc:sldChg>
      <pc:sldChg chg="modSp add">
        <pc:chgData name="Aubrey Posey" userId="9aa7b7b0-d217-4d30-9672-246a38c987b3" providerId="ADAL" clId="{F3BC1210-0219-45B1-8C44-8F1C144B28C6}" dt="2020-09-20T19:50:47.713" v="6106"/>
        <pc:sldMkLst>
          <pc:docMk/>
          <pc:sldMk cId="1071255166" sldId="332"/>
        </pc:sldMkLst>
        <pc:spChg chg="mod">
          <ac:chgData name="Aubrey Posey" userId="9aa7b7b0-d217-4d30-9672-246a38c987b3" providerId="ADAL" clId="{F3BC1210-0219-45B1-8C44-8F1C144B28C6}" dt="2020-09-20T19:50:47.713" v="6106"/>
          <ac:spMkLst>
            <pc:docMk/>
            <pc:sldMk cId="1071255166" sldId="332"/>
            <ac:spMk id="2" creationId="{700D26F5-2367-40EA-B5AB-67BA2BE56E86}"/>
          </ac:spMkLst>
        </pc:spChg>
        <pc:spChg chg="mod">
          <ac:chgData name="Aubrey Posey" userId="9aa7b7b0-d217-4d30-9672-246a38c987b3" providerId="ADAL" clId="{F3BC1210-0219-45B1-8C44-8F1C144B28C6}" dt="2020-09-20T19:49:48.724" v="6089" actId="20577"/>
          <ac:spMkLst>
            <pc:docMk/>
            <pc:sldMk cId="1071255166" sldId="332"/>
            <ac:spMk id="3" creationId="{A622432E-1325-4620-9301-8BB943833AAC}"/>
          </ac:spMkLst>
        </pc:spChg>
      </pc:sldChg>
      <pc:sldChg chg="modSp add">
        <pc:chgData name="Aubrey Posey" userId="9aa7b7b0-d217-4d30-9672-246a38c987b3" providerId="ADAL" clId="{F3BC1210-0219-45B1-8C44-8F1C144B28C6}" dt="2020-09-20T19:50:54.728" v="6109"/>
        <pc:sldMkLst>
          <pc:docMk/>
          <pc:sldMk cId="1286396526" sldId="333"/>
        </pc:sldMkLst>
        <pc:spChg chg="mod">
          <ac:chgData name="Aubrey Posey" userId="9aa7b7b0-d217-4d30-9672-246a38c987b3" providerId="ADAL" clId="{F3BC1210-0219-45B1-8C44-8F1C144B28C6}" dt="2020-09-20T19:50:54.728" v="6109"/>
          <ac:spMkLst>
            <pc:docMk/>
            <pc:sldMk cId="1286396526" sldId="333"/>
            <ac:spMk id="2" creationId="{8CA9DC7F-39F4-4646-8795-1213C99178A2}"/>
          </ac:spMkLst>
        </pc:spChg>
        <pc:spChg chg="mod">
          <ac:chgData name="Aubrey Posey" userId="9aa7b7b0-d217-4d30-9672-246a38c987b3" providerId="ADAL" clId="{F3BC1210-0219-45B1-8C44-8F1C144B28C6}" dt="2020-09-20T19:50:01.545" v="6090" actId="255"/>
          <ac:spMkLst>
            <pc:docMk/>
            <pc:sldMk cId="1286396526" sldId="333"/>
            <ac:spMk id="3" creationId="{EA0CDB91-0D08-416C-8051-8B61830C4D17}"/>
          </ac:spMkLst>
        </pc:spChg>
      </pc:sldChg>
      <pc:sldChg chg="modSp add">
        <pc:chgData name="Aubrey Posey" userId="9aa7b7b0-d217-4d30-9672-246a38c987b3" providerId="ADAL" clId="{F3BC1210-0219-45B1-8C44-8F1C144B28C6}" dt="2020-09-21T20:03:33.183" v="7255" actId="20577"/>
        <pc:sldMkLst>
          <pc:docMk/>
          <pc:sldMk cId="1643170630" sldId="334"/>
        </pc:sldMkLst>
        <pc:spChg chg="mod">
          <ac:chgData name="Aubrey Posey" userId="9aa7b7b0-d217-4d30-9672-246a38c987b3" providerId="ADAL" clId="{F3BC1210-0219-45B1-8C44-8F1C144B28C6}" dt="2020-09-20T18:39:05.216" v="3581" actId="20577"/>
          <ac:spMkLst>
            <pc:docMk/>
            <pc:sldMk cId="1643170630" sldId="334"/>
            <ac:spMk id="2" creationId="{8DBA5F86-1D47-4552-8EA5-B6399CE12486}"/>
          </ac:spMkLst>
        </pc:spChg>
        <pc:spChg chg="mod">
          <ac:chgData name="Aubrey Posey" userId="9aa7b7b0-d217-4d30-9672-246a38c987b3" providerId="ADAL" clId="{F3BC1210-0219-45B1-8C44-8F1C144B28C6}" dt="2020-09-21T20:03:33.183" v="7255" actId="20577"/>
          <ac:spMkLst>
            <pc:docMk/>
            <pc:sldMk cId="1643170630" sldId="334"/>
            <ac:spMk id="3" creationId="{3083592D-1466-4D70-B4B6-BA6536AC1D75}"/>
          </ac:spMkLst>
        </pc:spChg>
      </pc:sldChg>
      <pc:sldChg chg="modSp add">
        <pc:chgData name="Aubrey Posey" userId="9aa7b7b0-d217-4d30-9672-246a38c987b3" providerId="ADAL" clId="{F3BC1210-0219-45B1-8C44-8F1C144B28C6}" dt="2020-09-20T19:59:53.883" v="6247" actId="255"/>
        <pc:sldMkLst>
          <pc:docMk/>
          <pc:sldMk cId="2105853987" sldId="335"/>
        </pc:sldMkLst>
        <pc:spChg chg="mod">
          <ac:chgData name="Aubrey Posey" userId="9aa7b7b0-d217-4d30-9672-246a38c987b3" providerId="ADAL" clId="{F3BC1210-0219-45B1-8C44-8F1C144B28C6}" dt="2020-09-20T18:34:29.240" v="3428" actId="20577"/>
          <ac:spMkLst>
            <pc:docMk/>
            <pc:sldMk cId="2105853987" sldId="335"/>
            <ac:spMk id="2" creationId="{1B1224C3-D6EA-461D-8C95-E759CFDDD5EE}"/>
          </ac:spMkLst>
        </pc:spChg>
        <pc:spChg chg="mod">
          <ac:chgData name="Aubrey Posey" userId="9aa7b7b0-d217-4d30-9672-246a38c987b3" providerId="ADAL" clId="{F3BC1210-0219-45B1-8C44-8F1C144B28C6}" dt="2020-09-20T19:59:53.883" v="6247" actId="255"/>
          <ac:spMkLst>
            <pc:docMk/>
            <pc:sldMk cId="2105853987" sldId="335"/>
            <ac:spMk id="3" creationId="{1EFA574E-9ECF-446E-81F1-47D60902BC5A}"/>
          </ac:spMkLst>
        </pc:spChg>
      </pc:sldChg>
      <pc:sldChg chg="modSp add">
        <pc:chgData name="Aubrey Posey" userId="9aa7b7b0-d217-4d30-9672-246a38c987b3" providerId="ADAL" clId="{F3BC1210-0219-45B1-8C44-8F1C144B28C6}" dt="2020-09-20T19:54:52.897" v="6197" actId="20577"/>
        <pc:sldMkLst>
          <pc:docMk/>
          <pc:sldMk cId="230611253" sldId="336"/>
        </pc:sldMkLst>
        <pc:spChg chg="mod">
          <ac:chgData name="Aubrey Posey" userId="9aa7b7b0-d217-4d30-9672-246a38c987b3" providerId="ADAL" clId="{F3BC1210-0219-45B1-8C44-8F1C144B28C6}" dt="2020-09-20T18:39:14.790" v="3583"/>
          <ac:spMkLst>
            <pc:docMk/>
            <pc:sldMk cId="230611253" sldId="336"/>
            <ac:spMk id="2" creationId="{B221F233-6331-492A-955F-4A16F161DB9F}"/>
          </ac:spMkLst>
        </pc:spChg>
        <pc:spChg chg="mod">
          <ac:chgData name="Aubrey Posey" userId="9aa7b7b0-d217-4d30-9672-246a38c987b3" providerId="ADAL" clId="{F3BC1210-0219-45B1-8C44-8F1C144B28C6}" dt="2020-09-20T19:54:52.897" v="6197" actId="20577"/>
          <ac:spMkLst>
            <pc:docMk/>
            <pc:sldMk cId="230611253" sldId="336"/>
            <ac:spMk id="3" creationId="{F8257B1A-9208-4FF8-B746-2206592C43BF}"/>
          </ac:spMkLst>
        </pc:spChg>
      </pc:sldChg>
      <pc:sldChg chg="modSp add">
        <pc:chgData name="Aubrey Posey" userId="9aa7b7b0-d217-4d30-9672-246a38c987b3" providerId="ADAL" clId="{F3BC1210-0219-45B1-8C44-8F1C144B28C6}" dt="2020-09-20T19:56:18.114" v="6218" actId="20577"/>
        <pc:sldMkLst>
          <pc:docMk/>
          <pc:sldMk cId="2549312170" sldId="337"/>
        </pc:sldMkLst>
        <pc:spChg chg="mod">
          <ac:chgData name="Aubrey Posey" userId="9aa7b7b0-d217-4d30-9672-246a38c987b3" providerId="ADAL" clId="{F3BC1210-0219-45B1-8C44-8F1C144B28C6}" dt="2020-09-20T18:44:57.382" v="3735"/>
          <ac:spMkLst>
            <pc:docMk/>
            <pc:sldMk cId="2549312170" sldId="337"/>
            <ac:spMk id="2" creationId="{D3CD6E3F-51E0-4845-84CA-03DA82992BCB}"/>
          </ac:spMkLst>
        </pc:spChg>
        <pc:spChg chg="mod">
          <ac:chgData name="Aubrey Posey" userId="9aa7b7b0-d217-4d30-9672-246a38c987b3" providerId="ADAL" clId="{F3BC1210-0219-45B1-8C44-8F1C144B28C6}" dt="2020-09-20T19:56:18.114" v="6218" actId="20577"/>
          <ac:spMkLst>
            <pc:docMk/>
            <pc:sldMk cId="2549312170" sldId="337"/>
            <ac:spMk id="3" creationId="{A401B68A-018D-452B-9F8F-780C1DB94C32}"/>
          </ac:spMkLst>
        </pc:spChg>
      </pc:sldChg>
      <pc:sldChg chg="modSp add">
        <pc:chgData name="Aubrey Posey" userId="9aa7b7b0-d217-4d30-9672-246a38c987b3" providerId="ADAL" clId="{F3BC1210-0219-45B1-8C44-8F1C144B28C6}" dt="2020-09-20T18:52:42.191" v="4051" actId="20577"/>
        <pc:sldMkLst>
          <pc:docMk/>
          <pc:sldMk cId="2035623470" sldId="338"/>
        </pc:sldMkLst>
        <pc:spChg chg="mod">
          <ac:chgData name="Aubrey Posey" userId="9aa7b7b0-d217-4d30-9672-246a38c987b3" providerId="ADAL" clId="{F3BC1210-0219-45B1-8C44-8F1C144B28C6}" dt="2020-09-20T18:51:17.438" v="3994" actId="20577"/>
          <ac:spMkLst>
            <pc:docMk/>
            <pc:sldMk cId="2035623470" sldId="338"/>
            <ac:spMk id="2" creationId="{25EE973D-02D7-49CD-939A-7831D1EB1FC9}"/>
          </ac:spMkLst>
        </pc:spChg>
        <pc:spChg chg="mod">
          <ac:chgData name="Aubrey Posey" userId="9aa7b7b0-d217-4d30-9672-246a38c987b3" providerId="ADAL" clId="{F3BC1210-0219-45B1-8C44-8F1C144B28C6}" dt="2020-09-20T18:52:42.191" v="4051" actId="20577"/>
          <ac:spMkLst>
            <pc:docMk/>
            <pc:sldMk cId="2035623470" sldId="338"/>
            <ac:spMk id="3" creationId="{CF930CCA-A976-4332-959B-23361155F577}"/>
          </ac:spMkLst>
        </pc:spChg>
      </pc:sldChg>
      <pc:sldChg chg="modSp add">
        <pc:chgData name="Aubrey Posey" userId="9aa7b7b0-d217-4d30-9672-246a38c987b3" providerId="ADAL" clId="{F3BC1210-0219-45B1-8C44-8F1C144B28C6}" dt="2020-09-20T19:57:34.427" v="6226" actId="20577"/>
        <pc:sldMkLst>
          <pc:docMk/>
          <pc:sldMk cId="218840079" sldId="339"/>
        </pc:sldMkLst>
        <pc:spChg chg="mod">
          <ac:chgData name="Aubrey Posey" userId="9aa7b7b0-d217-4d30-9672-246a38c987b3" providerId="ADAL" clId="{F3BC1210-0219-45B1-8C44-8F1C144B28C6}" dt="2020-09-20T18:53:22.726" v="4055"/>
          <ac:spMkLst>
            <pc:docMk/>
            <pc:sldMk cId="218840079" sldId="339"/>
            <ac:spMk id="2" creationId="{E7B54BA1-A8B8-452B-AF95-A6664B959CE2}"/>
          </ac:spMkLst>
        </pc:spChg>
        <pc:spChg chg="mod">
          <ac:chgData name="Aubrey Posey" userId="9aa7b7b0-d217-4d30-9672-246a38c987b3" providerId="ADAL" clId="{F3BC1210-0219-45B1-8C44-8F1C144B28C6}" dt="2020-09-20T19:57:34.427" v="6226" actId="20577"/>
          <ac:spMkLst>
            <pc:docMk/>
            <pc:sldMk cId="218840079" sldId="339"/>
            <ac:spMk id="3" creationId="{4D5458E0-8ADF-40A6-9EEA-7E573B576ED3}"/>
          </ac:spMkLst>
        </pc:spChg>
      </pc:sldChg>
      <pc:sldChg chg="modSp add">
        <pc:chgData name="Aubrey Posey" userId="9aa7b7b0-d217-4d30-9672-246a38c987b3" providerId="ADAL" clId="{F3BC1210-0219-45B1-8C44-8F1C144B28C6}" dt="2020-09-20T19:58:02.404" v="6230" actId="255"/>
        <pc:sldMkLst>
          <pc:docMk/>
          <pc:sldMk cId="3344792472" sldId="340"/>
        </pc:sldMkLst>
        <pc:spChg chg="mod">
          <ac:chgData name="Aubrey Posey" userId="9aa7b7b0-d217-4d30-9672-246a38c987b3" providerId="ADAL" clId="{F3BC1210-0219-45B1-8C44-8F1C144B28C6}" dt="2020-09-20T18:57:06.524" v="4165"/>
          <ac:spMkLst>
            <pc:docMk/>
            <pc:sldMk cId="3344792472" sldId="340"/>
            <ac:spMk id="2" creationId="{F0A4C4A5-BCC3-4E63-AC9F-B99FEB129BB4}"/>
          </ac:spMkLst>
        </pc:spChg>
        <pc:spChg chg="mod">
          <ac:chgData name="Aubrey Posey" userId="9aa7b7b0-d217-4d30-9672-246a38c987b3" providerId="ADAL" clId="{F3BC1210-0219-45B1-8C44-8F1C144B28C6}" dt="2020-09-20T19:58:02.404" v="6230" actId="255"/>
          <ac:spMkLst>
            <pc:docMk/>
            <pc:sldMk cId="3344792472" sldId="340"/>
            <ac:spMk id="3" creationId="{6C58E623-8413-4A00-87C4-2C1CACB271F1}"/>
          </ac:spMkLst>
        </pc:spChg>
      </pc:sldChg>
      <pc:sldChg chg="modSp add">
        <pc:chgData name="Aubrey Posey" userId="9aa7b7b0-d217-4d30-9672-246a38c987b3" providerId="ADAL" clId="{F3BC1210-0219-45B1-8C44-8F1C144B28C6}" dt="2020-09-20T19:58:46.608" v="6236" actId="27636"/>
        <pc:sldMkLst>
          <pc:docMk/>
          <pc:sldMk cId="2119258639" sldId="341"/>
        </pc:sldMkLst>
        <pc:spChg chg="mod">
          <ac:chgData name="Aubrey Posey" userId="9aa7b7b0-d217-4d30-9672-246a38c987b3" providerId="ADAL" clId="{F3BC1210-0219-45B1-8C44-8F1C144B28C6}" dt="2020-09-20T19:01:24.948" v="4251"/>
          <ac:spMkLst>
            <pc:docMk/>
            <pc:sldMk cId="2119258639" sldId="341"/>
            <ac:spMk id="2" creationId="{31C35362-0413-4EB7-9AC8-61DDFF4F78A9}"/>
          </ac:spMkLst>
        </pc:spChg>
        <pc:spChg chg="mod">
          <ac:chgData name="Aubrey Posey" userId="9aa7b7b0-d217-4d30-9672-246a38c987b3" providerId="ADAL" clId="{F3BC1210-0219-45B1-8C44-8F1C144B28C6}" dt="2020-09-20T19:58:46.608" v="6236" actId="27636"/>
          <ac:spMkLst>
            <pc:docMk/>
            <pc:sldMk cId="2119258639" sldId="341"/>
            <ac:spMk id="3" creationId="{42568B4E-8534-4B32-A04C-3C7D2D18BE9F}"/>
          </ac:spMkLst>
        </pc:spChg>
      </pc:sldChg>
      <pc:sldChg chg="modSp add del">
        <pc:chgData name="Aubrey Posey" userId="9aa7b7b0-d217-4d30-9672-246a38c987b3" providerId="ADAL" clId="{F3BC1210-0219-45B1-8C44-8F1C144B28C6}" dt="2020-09-20T19:58:52.177" v="6237" actId="2696"/>
        <pc:sldMkLst>
          <pc:docMk/>
          <pc:sldMk cId="802839075" sldId="342"/>
        </pc:sldMkLst>
        <pc:spChg chg="mod">
          <ac:chgData name="Aubrey Posey" userId="9aa7b7b0-d217-4d30-9672-246a38c987b3" providerId="ADAL" clId="{F3BC1210-0219-45B1-8C44-8F1C144B28C6}" dt="2020-09-20T19:06:00.827" v="4383"/>
          <ac:spMkLst>
            <pc:docMk/>
            <pc:sldMk cId="802839075" sldId="342"/>
            <ac:spMk id="2" creationId="{37EAD610-DF7C-4450-A7B6-1E06C3CF8BAC}"/>
          </ac:spMkLst>
        </pc:spChg>
        <pc:spChg chg="mod">
          <ac:chgData name="Aubrey Posey" userId="9aa7b7b0-d217-4d30-9672-246a38c987b3" providerId="ADAL" clId="{F3BC1210-0219-45B1-8C44-8F1C144B28C6}" dt="2020-09-20T19:06:41.274" v="4422" actId="313"/>
          <ac:spMkLst>
            <pc:docMk/>
            <pc:sldMk cId="802839075" sldId="342"/>
            <ac:spMk id="3" creationId="{CEE102EE-CEE6-4656-A664-EB90D620EEAD}"/>
          </ac:spMkLst>
        </pc:spChg>
      </pc:sldChg>
      <pc:sldChg chg="modSp add">
        <pc:chgData name="Aubrey Posey" userId="9aa7b7b0-d217-4d30-9672-246a38c987b3" providerId="ADAL" clId="{F3BC1210-0219-45B1-8C44-8F1C144B28C6}" dt="2020-09-20T19:29:33.614" v="5286" actId="20577"/>
        <pc:sldMkLst>
          <pc:docMk/>
          <pc:sldMk cId="506696651" sldId="343"/>
        </pc:sldMkLst>
        <pc:spChg chg="mod">
          <ac:chgData name="Aubrey Posey" userId="9aa7b7b0-d217-4d30-9672-246a38c987b3" providerId="ADAL" clId="{F3BC1210-0219-45B1-8C44-8F1C144B28C6}" dt="2020-09-20T19:12:59.861" v="4850" actId="20577"/>
          <ac:spMkLst>
            <pc:docMk/>
            <pc:sldMk cId="506696651" sldId="343"/>
            <ac:spMk id="2" creationId="{A87D2BCB-F76D-48BE-8ACF-B1941DA1CA98}"/>
          </ac:spMkLst>
        </pc:spChg>
        <pc:spChg chg="mod">
          <ac:chgData name="Aubrey Posey" userId="9aa7b7b0-d217-4d30-9672-246a38c987b3" providerId="ADAL" clId="{F3BC1210-0219-45B1-8C44-8F1C144B28C6}" dt="2020-09-20T19:29:33.614" v="5286" actId="20577"/>
          <ac:spMkLst>
            <pc:docMk/>
            <pc:sldMk cId="506696651" sldId="343"/>
            <ac:spMk id="3" creationId="{420D6611-14F5-45CE-B7A8-2653D40882D7}"/>
          </ac:spMkLst>
        </pc:spChg>
      </pc:sldChg>
      <pc:sldChg chg="modSp add">
        <pc:chgData name="Aubrey Posey" userId="9aa7b7b0-d217-4d30-9672-246a38c987b3" providerId="ADAL" clId="{F3BC1210-0219-45B1-8C44-8F1C144B28C6}" dt="2020-09-20T19:31:33.604" v="5534" actId="20577"/>
        <pc:sldMkLst>
          <pc:docMk/>
          <pc:sldMk cId="1553098932" sldId="344"/>
        </pc:sldMkLst>
        <pc:spChg chg="mod">
          <ac:chgData name="Aubrey Posey" userId="9aa7b7b0-d217-4d30-9672-246a38c987b3" providerId="ADAL" clId="{F3BC1210-0219-45B1-8C44-8F1C144B28C6}" dt="2020-09-20T19:08:15.573" v="4495" actId="20577"/>
          <ac:spMkLst>
            <pc:docMk/>
            <pc:sldMk cId="1553098932" sldId="344"/>
            <ac:spMk id="2" creationId="{51E9B3A6-37F1-413E-890C-39CFAD453C35}"/>
          </ac:spMkLst>
        </pc:spChg>
        <pc:spChg chg="mod">
          <ac:chgData name="Aubrey Posey" userId="9aa7b7b0-d217-4d30-9672-246a38c987b3" providerId="ADAL" clId="{F3BC1210-0219-45B1-8C44-8F1C144B28C6}" dt="2020-09-20T19:31:33.604" v="5534" actId="20577"/>
          <ac:spMkLst>
            <pc:docMk/>
            <pc:sldMk cId="1553098932" sldId="344"/>
            <ac:spMk id="3" creationId="{3625F124-5929-454D-B3C4-B01744CF4130}"/>
          </ac:spMkLst>
        </pc:spChg>
      </pc:sldChg>
      <pc:sldChg chg="modSp add">
        <pc:chgData name="Aubrey Posey" userId="9aa7b7b0-d217-4d30-9672-246a38c987b3" providerId="ADAL" clId="{F3BC1210-0219-45B1-8C44-8F1C144B28C6}" dt="2020-09-21T20:05:13.932" v="7269" actId="20577"/>
        <pc:sldMkLst>
          <pc:docMk/>
          <pc:sldMk cId="2232795915" sldId="345"/>
        </pc:sldMkLst>
        <pc:spChg chg="mod">
          <ac:chgData name="Aubrey Posey" userId="9aa7b7b0-d217-4d30-9672-246a38c987b3" providerId="ADAL" clId="{F3BC1210-0219-45B1-8C44-8F1C144B28C6}" dt="2020-09-20T19:09:15.061" v="4514" actId="20577"/>
          <ac:spMkLst>
            <pc:docMk/>
            <pc:sldMk cId="2232795915" sldId="345"/>
            <ac:spMk id="2" creationId="{A53B12EE-E9B5-48D2-9A63-2D05AE96BEF0}"/>
          </ac:spMkLst>
        </pc:spChg>
        <pc:spChg chg="mod">
          <ac:chgData name="Aubrey Posey" userId="9aa7b7b0-d217-4d30-9672-246a38c987b3" providerId="ADAL" clId="{F3BC1210-0219-45B1-8C44-8F1C144B28C6}" dt="2020-09-21T20:05:13.932" v="7269" actId="20577"/>
          <ac:spMkLst>
            <pc:docMk/>
            <pc:sldMk cId="2232795915" sldId="345"/>
            <ac:spMk id="3" creationId="{899B1BE2-6A37-4FFD-BA01-F9F4222FA20F}"/>
          </ac:spMkLst>
        </pc:spChg>
      </pc:sldChg>
      <pc:sldChg chg="modSp add">
        <pc:chgData name="Aubrey Posey" userId="9aa7b7b0-d217-4d30-9672-246a38c987b3" providerId="ADAL" clId="{F3BC1210-0219-45B1-8C44-8F1C144B28C6}" dt="2020-09-21T20:05:30.276" v="7279" actId="20577"/>
        <pc:sldMkLst>
          <pc:docMk/>
          <pc:sldMk cId="2878806958" sldId="346"/>
        </pc:sldMkLst>
        <pc:spChg chg="mod">
          <ac:chgData name="Aubrey Posey" userId="9aa7b7b0-d217-4d30-9672-246a38c987b3" providerId="ADAL" clId="{F3BC1210-0219-45B1-8C44-8F1C144B28C6}" dt="2020-09-20T19:32:32.933" v="5545" actId="20577"/>
          <ac:spMkLst>
            <pc:docMk/>
            <pc:sldMk cId="2878806958" sldId="346"/>
            <ac:spMk id="2" creationId="{F6E8D178-3981-4931-A1EC-7A7335C8DE56}"/>
          </ac:spMkLst>
        </pc:spChg>
        <pc:spChg chg="mod">
          <ac:chgData name="Aubrey Posey" userId="9aa7b7b0-d217-4d30-9672-246a38c987b3" providerId="ADAL" clId="{F3BC1210-0219-45B1-8C44-8F1C144B28C6}" dt="2020-09-21T20:05:30.276" v="7279" actId="20577"/>
          <ac:spMkLst>
            <pc:docMk/>
            <pc:sldMk cId="2878806958" sldId="346"/>
            <ac:spMk id="3" creationId="{DD638217-070D-4EE0-86E8-6F25AA23F3E4}"/>
          </ac:spMkLst>
        </pc:spChg>
      </pc:sldChg>
      <pc:sldChg chg="modSp add mod modClrScheme chgLayout">
        <pc:chgData name="Aubrey Posey" userId="9aa7b7b0-d217-4d30-9672-246a38c987b3" providerId="ADAL" clId="{F3BC1210-0219-45B1-8C44-8F1C144B28C6}" dt="2020-09-20T19:47:27.171" v="6047" actId="26606"/>
        <pc:sldMkLst>
          <pc:docMk/>
          <pc:sldMk cId="2470533280" sldId="347"/>
        </pc:sldMkLst>
        <pc:spChg chg="mod">
          <ac:chgData name="Aubrey Posey" userId="9aa7b7b0-d217-4d30-9672-246a38c987b3" providerId="ADAL" clId="{F3BC1210-0219-45B1-8C44-8F1C144B28C6}" dt="2020-09-20T19:47:27.171" v="6047" actId="26606"/>
          <ac:spMkLst>
            <pc:docMk/>
            <pc:sldMk cId="2470533280" sldId="347"/>
            <ac:spMk id="2" creationId="{C4AC45D9-FCB8-46AC-BEEF-0AB60F3A7F45}"/>
          </ac:spMkLst>
        </pc:spChg>
        <pc:spChg chg="mod">
          <ac:chgData name="Aubrey Posey" userId="9aa7b7b0-d217-4d30-9672-246a38c987b3" providerId="ADAL" clId="{F3BC1210-0219-45B1-8C44-8F1C144B28C6}" dt="2020-09-20T19:47:27.171" v="6047" actId="26606"/>
          <ac:spMkLst>
            <pc:docMk/>
            <pc:sldMk cId="2470533280" sldId="347"/>
            <ac:spMk id="3" creationId="{3A10AC01-9BCF-481E-91CB-326BDFFF97CE}"/>
          </ac:spMkLst>
        </pc:spChg>
      </pc:sldChg>
      <pc:sldChg chg="modSp add">
        <pc:chgData name="Aubrey Posey" userId="9aa7b7b0-d217-4d30-9672-246a38c987b3" providerId="ADAL" clId="{F3BC1210-0219-45B1-8C44-8F1C144B28C6}" dt="2020-09-20T20:05:12.587" v="6581" actId="20577"/>
        <pc:sldMkLst>
          <pc:docMk/>
          <pc:sldMk cId="511798384" sldId="348"/>
        </pc:sldMkLst>
        <pc:spChg chg="mod">
          <ac:chgData name="Aubrey Posey" userId="9aa7b7b0-d217-4d30-9672-246a38c987b3" providerId="ADAL" clId="{F3BC1210-0219-45B1-8C44-8F1C144B28C6}" dt="2020-09-20T20:02:34.483" v="6268" actId="20577"/>
          <ac:spMkLst>
            <pc:docMk/>
            <pc:sldMk cId="511798384" sldId="348"/>
            <ac:spMk id="2" creationId="{7BACC268-B7D2-4EA6-A267-F7A214ABC7DA}"/>
          </ac:spMkLst>
        </pc:spChg>
        <pc:spChg chg="mod">
          <ac:chgData name="Aubrey Posey" userId="9aa7b7b0-d217-4d30-9672-246a38c987b3" providerId="ADAL" clId="{F3BC1210-0219-45B1-8C44-8F1C144B28C6}" dt="2020-09-20T20:05:12.587" v="6581" actId="20577"/>
          <ac:spMkLst>
            <pc:docMk/>
            <pc:sldMk cId="511798384" sldId="348"/>
            <ac:spMk id="3" creationId="{EEDE791F-C3FF-4530-83C1-C3B283320DD9}"/>
          </ac:spMkLst>
        </pc:spChg>
      </pc:sldChg>
      <pc:sldChg chg="modSp add">
        <pc:chgData name="Aubrey Posey" userId="9aa7b7b0-d217-4d30-9672-246a38c987b3" providerId="ADAL" clId="{F3BC1210-0219-45B1-8C44-8F1C144B28C6}" dt="2020-09-20T20:07:51.393" v="6893" actId="20577"/>
        <pc:sldMkLst>
          <pc:docMk/>
          <pc:sldMk cId="4154995343" sldId="349"/>
        </pc:sldMkLst>
        <pc:spChg chg="mod">
          <ac:chgData name="Aubrey Posey" userId="9aa7b7b0-d217-4d30-9672-246a38c987b3" providerId="ADAL" clId="{F3BC1210-0219-45B1-8C44-8F1C144B28C6}" dt="2020-09-20T20:05:38.401" v="6583"/>
          <ac:spMkLst>
            <pc:docMk/>
            <pc:sldMk cId="4154995343" sldId="349"/>
            <ac:spMk id="2" creationId="{5430644A-D0B8-484C-BF92-017CCCA3DE1C}"/>
          </ac:spMkLst>
        </pc:spChg>
        <pc:spChg chg="mod">
          <ac:chgData name="Aubrey Posey" userId="9aa7b7b0-d217-4d30-9672-246a38c987b3" providerId="ADAL" clId="{F3BC1210-0219-45B1-8C44-8F1C144B28C6}" dt="2020-09-20T20:07:51.393" v="6893" actId="20577"/>
          <ac:spMkLst>
            <pc:docMk/>
            <pc:sldMk cId="4154995343" sldId="349"/>
            <ac:spMk id="3" creationId="{0ABF39A8-7287-45C9-BC7D-C3D78A82140E}"/>
          </ac:spMkLst>
        </pc:spChg>
      </pc:sldChg>
      <pc:sldChg chg="modSp add">
        <pc:chgData name="Aubrey Posey" userId="9aa7b7b0-d217-4d30-9672-246a38c987b3" providerId="ADAL" clId="{F3BC1210-0219-45B1-8C44-8F1C144B28C6}" dt="2020-09-20T20:10:02.479" v="7172" actId="255"/>
        <pc:sldMkLst>
          <pc:docMk/>
          <pc:sldMk cId="1538994645" sldId="350"/>
        </pc:sldMkLst>
        <pc:spChg chg="mod">
          <ac:chgData name="Aubrey Posey" userId="9aa7b7b0-d217-4d30-9672-246a38c987b3" providerId="ADAL" clId="{F3BC1210-0219-45B1-8C44-8F1C144B28C6}" dt="2020-09-20T20:08:03.895" v="6895"/>
          <ac:spMkLst>
            <pc:docMk/>
            <pc:sldMk cId="1538994645" sldId="350"/>
            <ac:spMk id="2" creationId="{B083CEEC-3B70-41BD-BCF3-A7E5C4CEB68F}"/>
          </ac:spMkLst>
        </pc:spChg>
        <pc:spChg chg="mod">
          <ac:chgData name="Aubrey Posey" userId="9aa7b7b0-d217-4d30-9672-246a38c987b3" providerId="ADAL" clId="{F3BC1210-0219-45B1-8C44-8F1C144B28C6}" dt="2020-09-20T20:10:02.479" v="7172" actId="255"/>
          <ac:spMkLst>
            <pc:docMk/>
            <pc:sldMk cId="1538994645" sldId="350"/>
            <ac:spMk id="3" creationId="{72870CDC-2722-44F6-A1E9-FA7BC469E85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0CC69C6-EE0B-4D8B-9C71-C36EFED094F2}" type="datetimeFigureOut">
              <a:rPr lang="en-US"/>
              <a:t>9/21/2020</a:t>
            </a:fld>
            <a:endParaRPr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60DD202-58A1-4ABD-B068-DFFCA0C44EAC}" type="slidenum">
              <a:rPr/>
              <a:t>‹#›</a:t>
            </a:fld>
            <a:endParaRPr dirty="0"/>
          </a:p>
        </p:txBody>
      </p:sp>
    </p:spTree>
    <p:extLst>
      <p:ext uri="{BB962C8B-B14F-4D97-AF65-F5344CB8AC3E}">
        <p14:creationId xmlns:p14="http://schemas.microsoft.com/office/powerpoint/2010/main" val="406421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ABD2D7A-D230-4F91-BD59-0A39C2703BA8}" type="datetimeFigureOut">
              <a:rPr lang="en-US"/>
              <a:t>9/21/2020</a:t>
            </a:fld>
            <a:endParaRPr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
              <a:srgbClr val="06171C"/>
            </a:gs>
            <a:gs pos="100000">
              <a:srgbClr val="134251"/>
            </a:gs>
            <a:gs pos="65000">
              <a:srgbClr val="134251"/>
            </a:gs>
          </a:gsLst>
          <a:lin ang="13500000" scaled="0"/>
        </a:gradFill>
        <a:effectLst/>
      </p:bgPr>
    </p:bg>
    <p:spTree>
      <p:nvGrpSpPr>
        <p:cNvPr id="1" name=""/>
        <p:cNvGrpSpPr/>
        <p:nvPr/>
      </p:nvGrpSpPr>
      <p:grpSpPr>
        <a:xfrm>
          <a:off x="0" y="0"/>
          <a:ext cx="0" cy="0"/>
          <a:chOff x="0" y="0"/>
          <a:chExt cx="0" cy="0"/>
        </a:xfrm>
      </p:grpSpPr>
      <p:pic>
        <p:nvPicPr>
          <p:cNvPr id="9" name="Picture 8" descr="Large ocean wav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6551612" cy="6857942"/>
          </a:xfrm>
          <a:prstGeom prst="rect">
            <a:avLst/>
          </a:prstGeom>
        </p:spPr>
      </p:pic>
      <p:sp>
        <p:nvSpPr>
          <p:cNvPr id="8" name="Rectangle 7"/>
          <p:cNvSpPr/>
          <p:nvPr/>
        </p:nvSpPr>
        <p:spPr>
          <a:xfrm>
            <a:off x="6094411" y="0"/>
            <a:ext cx="4572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7008813" y="1600200"/>
            <a:ext cx="4572001" cy="3733800"/>
          </a:xfrm>
        </p:spPr>
        <p:txBody>
          <a:bodyPr anchor="b">
            <a:normAutofit/>
          </a:bodyPr>
          <a:lstStyle>
            <a:lvl1pPr>
              <a:lnSpc>
                <a:spcPct val="80000"/>
              </a:lnSpc>
              <a:defRPr sz="54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7008813" y="5562599"/>
            <a:ext cx="4571999" cy="835025"/>
          </a:xfrm>
        </p:spPr>
        <p:txBody>
          <a:bodyPr>
            <a:normAutofit/>
          </a:bodyPr>
          <a:lstStyle>
            <a:lvl1pPr marL="0" indent="0" algn="l">
              <a:spcBef>
                <a:spcPts val="0"/>
              </a:spcBef>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A713B6B-E340-4FC0-A085-B71A4639D1AA}" type="datetime1">
              <a:rPr lang="en-US" smtClean="0"/>
              <a:t>9/21/2020</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609600"/>
            <a:ext cx="19812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609600"/>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FDCB42DF-42F7-4DF8-92F8-78154BDE12B4}" type="datetime1">
              <a:rPr lang="en-US" smtClean="0"/>
              <a:t>9/21/2020</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Footer Placeholder 4"/>
          <p:cNvSpPr>
            <a:spLocks noGrp="1"/>
          </p:cNvSpPr>
          <p:nvPr>
            <p:ph type="ftr" sz="quarter" idx="11"/>
          </p:nvPr>
        </p:nvSpPr>
        <p:spPr>
          <a:xfrm>
            <a:off x="1979611" y="6400800"/>
            <a:ext cx="5954834" cy="276228"/>
          </a:xfrm>
        </p:spPr>
        <p:txBody>
          <a:bodyPr/>
          <a:lstStyle/>
          <a:p>
            <a:r>
              <a:rPr lang="en-US" dirty="0"/>
              <a:t>Add a footer</a:t>
            </a:r>
            <a:endParaRPr dirty="0"/>
          </a:p>
        </p:txBody>
      </p:sp>
      <p:sp>
        <p:nvSpPr>
          <p:cNvPr id="5" name="Date Placeholder 3"/>
          <p:cNvSpPr>
            <a:spLocks noGrp="1"/>
          </p:cNvSpPr>
          <p:nvPr>
            <p:ph type="dt" sz="half" idx="10"/>
          </p:nvPr>
        </p:nvSpPr>
        <p:spPr>
          <a:xfrm>
            <a:off x="8228011" y="6400800"/>
            <a:ext cx="1548659" cy="276228"/>
          </a:xfrm>
        </p:spPr>
        <p:txBody>
          <a:bodyPr/>
          <a:lstStyle/>
          <a:p>
            <a:fld id="{A43FAFC5-F11C-4205-99FD-FC66DAA2AE2D}" type="datetime1">
              <a:rPr lang="en-US" smtClean="0"/>
              <a:t>9/21/2020</a:t>
            </a:fld>
            <a:endParaRPr dirty="0"/>
          </a:p>
        </p:txBody>
      </p:sp>
      <p:sp>
        <p:nvSpPr>
          <p:cNvPr id="6" name="Slide Number Placeholder 5"/>
          <p:cNvSpPr>
            <a:spLocks noGrp="1"/>
          </p:cNvSpPr>
          <p:nvPr>
            <p:ph type="sldNum" sz="quarter" idx="12"/>
          </p:nvPr>
        </p:nvSpPr>
        <p:spPr>
          <a:xfrm>
            <a:off x="10056811" y="6400800"/>
            <a:ext cx="1066802" cy="276228"/>
          </a:xfrm>
        </p:spPr>
        <p:txBody>
          <a:bodyPr/>
          <a:lstStyle/>
          <a:p>
            <a:fld id="{2A013F82-EE5E-44EE-A61D-E31C6657F26F}" type="slidenum">
              <a:rPr/>
              <a:t>‹#›</a:t>
            </a:fld>
            <a:endParaRPr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10000">
              <a:srgbClr val="06171C"/>
            </a:gs>
            <a:gs pos="100000">
              <a:srgbClr val="134251"/>
            </a:gs>
            <a:gs pos="65000">
              <a:srgbClr val="134251"/>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6812" y="1616074"/>
            <a:ext cx="7315198" cy="2727325"/>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2436814" y="4495800"/>
            <a:ext cx="7315198" cy="1673225"/>
          </a:xfrm>
        </p:spPr>
        <p:txBody>
          <a:bodyPr anchor="t">
            <a:normAutofit/>
          </a:bodyPr>
          <a:lstStyle>
            <a:lvl1pPr marL="0" indent="0">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A43FAFC5-F11C-4205-99FD-FC66DAA2AE2D}" type="datetime1">
              <a:rPr lang="en-US" smtClean="0"/>
              <a:t>9/21/2020</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979613" y="1828800"/>
            <a:ext cx="4419599" cy="4419600"/>
          </a:xfrm>
        </p:spPr>
        <p:txBody>
          <a:bodyPr>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704015" y="1828800"/>
            <a:ext cx="4419600" cy="4419600"/>
          </a:xfrm>
        </p:spPr>
        <p:txBody>
          <a:bodyPr>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FD82905-3DC5-49B9-B8B8-9D80D3609DB5}" type="datetime1">
              <a:rPr lang="en-US" smtClean="0"/>
              <a:t>9/21/2020</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978022" y="1828800"/>
            <a:ext cx="4416552"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78022" y="2743200"/>
            <a:ext cx="4416552" cy="3505200"/>
          </a:xfrm>
        </p:spPr>
        <p:txBody>
          <a:bodyPr>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705472" y="1828800"/>
            <a:ext cx="4416552"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05472" y="2743200"/>
            <a:ext cx="4416552" cy="3505200"/>
          </a:xfrm>
        </p:spPr>
        <p:txBody>
          <a:bodyPr>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59825298-A6F6-4AF2-832C-941EFA52AF9B}" type="datetime1">
              <a:rPr lang="en-US" smtClean="0"/>
              <a:t>9/21/2020</a:t>
            </a:fld>
            <a:endParaRPr dirty="0"/>
          </a:p>
        </p:txBody>
      </p:sp>
      <p:sp>
        <p:nvSpPr>
          <p:cNvPr id="9" name="Slide Number Placeholder 8"/>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91EE3D8C-3438-4368-AD19-D5CB0C52B1DD}" type="datetime1">
              <a:rPr lang="en-US" smtClean="0"/>
              <a:t>9/21/2020</a:t>
            </a:fld>
            <a:endParaRPr dirty="0"/>
          </a:p>
        </p:txBody>
      </p:sp>
      <p:sp>
        <p:nvSpPr>
          <p:cNvPr id="5" name="Slide Number Placeholder 4"/>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descr="Large ocean wave (semitransparent)" title="Ocean Wa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5A41D785-D6D8-40F1-B2DD-0E2019A27A22}" type="datetime1">
              <a:rPr lang="en-US" smtClean="0"/>
              <a:t>9/21/2020</a:t>
            </a:fld>
            <a:endParaRPr dirty="0"/>
          </a:p>
        </p:txBody>
      </p:sp>
      <p:sp>
        <p:nvSpPr>
          <p:cNvPr id="4" name="Slide Number Placeholder 3"/>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9613" y="588963"/>
            <a:ext cx="3657600" cy="2840037"/>
          </a:xfrm>
        </p:spPr>
        <p:txBody>
          <a:bodyPr anchor="b">
            <a:noAutofit/>
          </a:bodyPr>
          <a:lstStyle>
            <a:lvl1pPr algn="l">
              <a:lnSpc>
                <a:spcPct val="80000"/>
              </a:lnSpc>
              <a:defRPr sz="3600" b="0">
                <a:solidFill>
                  <a:schemeClr val="tx1"/>
                </a:solidFill>
              </a:defRPr>
            </a:lvl1pPr>
          </a:lstStyle>
          <a:p>
            <a:r>
              <a:rPr lang="en-US"/>
              <a:t>Click to edit Master title style</a:t>
            </a:r>
            <a:endParaRPr/>
          </a:p>
        </p:txBody>
      </p:sp>
      <p:sp>
        <p:nvSpPr>
          <p:cNvPr id="3" name="Content Placeholder 2"/>
          <p:cNvSpPr>
            <a:spLocks noGrp="1"/>
          </p:cNvSpPr>
          <p:nvPr>
            <p:ph idx="1"/>
          </p:nvPr>
        </p:nvSpPr>
        <p:spPr>
          <a:xfrm>
            <a:off x="6094414" y="588963"/>
            <a:ext cx="5486400" cy="558006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979613" y="3581399"/>
            <a:ext cx="3657600" cy="2587625"/>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C05A9A06-02F9-41CB-8208-185A65D60B96}" type="datetime1">
              <a:rPr lang="en-US" smtClean="0"/>
              <a:t>9/21/2020</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9613" y="588963"/>
            <a:ext cx="3657600" cy="2840038"/>
          </a:xfrm>
        </p:spPr>
        <p:txBody>
          <a:bodyPr anchor="b">
            <a:normAutofit/>
          </a:bodyPr>
          <a:lstStyle>
            <a:lvl1pPr algn="l">
              <a:lnSpc>
                <a:spcPct val="80000"/>
              </a:lnSpc>
              <a:defRPr sz="3600" b="0" i="0" baseline="0">
                <a:solidFill>
                  <a:schemeClr val="tx1"/>
                </a:solidFill>
              </a:defRPr>
            </a:lvl1pPr>
          </a:lstStyle>
          <a:p>
            <a:r>
              <a:rPr lang="en-US"/>
              <a:t>Click to edit Master title style</a:t>
            </a:r>
            <a:endParaRPr/>
          </a:p>
        </p:txBody>
      </p:sp>
      <p:sp>
        <p:nvSpPr>
          <p:cNvPr id="8" name="Rectangle 7"/>
          <p:cNvSpPr/>
          <p:nvPr/>
        </p:nvSpPr>
        <p:spPr>
          <a:xfrm>
            <a:off x="6094461" y="588963"/>
            <a:ext cx="5486352" cy="5580062"/>
          </a:xfrm>
          <a:prstGeom prst="rect">
            <a:avLst/>
          </a:prstGeom>
          <a:solidFill>
            <a:srgbClr val="1B5D7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6307494" y="805658"/>
            <a:ext cx="5060286" cy="5146672"/>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1979613" y="3581399"/>
            <a:ext cx="3657600" cy="2587625"/>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3E2E051B-B340-4A72-AC7D-8FDFBF03EE12}" type="datetime1">
              <a:rPr lang="en-US" smtClean="0"/>
              <a:t>9/21/2020</a:t>
            </a:fld>
            <a:endParaRPr dirty="0"/>
          </a:p>
        </p:txBody>
      </p:sp>
      <p:sp>
        <p:nvSpPr>
          <p:cNvPr id="7" name="Slide Number Placeholder 6"/>
          <p:cNvSpPr>
            <a:spLocks noGrp="1"/>
          </p:cNvSpPr>
          <p:nvPr>
            <p:ph type="sldNum" sz="quarter" idx="12"/>
          </p:nvPr>
        </p:nvSpPr>
        <p:spPr/>
        <p:txBody>
          <a:bodyPr/>
          <a:lstStyle/>
          <a:p>
            <a:fld id="{2A013F82-EE5E-44EE-A61D-E31C6657F26F}" type="slidenum">
              <a:rPr/>
              <a:pPr/>
              <a:t>‹#›</a:t>
            </a:fld>
            <a:endParaRPr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06171C"/>
            </a:gs>
            <a:gs pos="100000">
              <a:srgbClr val="134251"/>
            </a:gs>
            <a:gs pos="65000">
              <a:srgbClr val="134251"/>
            </a:gs>
          </a:gsLst>
          <a:lin ang="8100000" scaled="1"/>
          <a:tileRect/>
        </a:gradFill>
        <a:effectLst/>
      </p:bgPr>
    </p:bg>
    <p:spTree>
      <p:nvGrpSpPr>
        <p:cNvPr id="1" name=""/>
        <p:cNvGrpSpPr/>
        <p:nvPr/>
      </p:nvGrpSpPr>
      <p:grpSpPr>
        <a:xfrm>
          <a:off x="0" y="0"/>
          <a:ext cx="0" cy="0"/>
          <a:chOff x="0" y="0"/>
          <a:chExt cx="0" cy="0"/>
        </a:xfrm>
      </p:grpSpPr>
      <p:pic>
        <p:nvPicPr>
          <p:cNvPr id="7" name="Picture 6" descr="Large ocean wave (semitransparent)" title="Ocean Wave"/>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pic>
        <p:nvPicPr>
          <p:cNvPr id="10" name="Picture 9" descr="Large ocean wave"/>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 y="0"/>
            <a:ext cx="1234758" cy="6857942"/>
          </a:xfrm>
          <a:prstGeom prst="rect">
            <a:avLst/>
          </a:prstGeom>
        </p:spPr>
      </p:pic>
      <p:sp>
        <p:nvSpPr>
          <p:cNvPr id="9" name="Rectangle 8"/>
          <p:cNvSpPr/>
          <p:nvPr/>
        </p:nvSpPr>
        <p:spPr>
          <a:xfrm>
            <a:off x="1006156" y="0"/>
            <a:ext cx="2286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Placeholder 1"/>
          <p:cNvSpPr>
            <a:spLocks noGrp="1"/>
          </p:cNvSpPr>
          <p:nvPr>
            <p:ph type="title"/>
          </p:nvPr>
        </p:nvSpPr>
        <p:spPr>
          <a:xfrm>
            <a:off x="1979612" y="381000"/>
            <a:ext cx="9144001"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979612" y="1828800"/>
            <a:ext cx="9144001" cy="4419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979611" y="6400800"/>
            <a:ext cx="5954834" cy="276228"/>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dirty="0"/>
              <a:t>Add a footer</a:t>
            </a:r>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6B85D658-8C58-46F3-AA54-0ED74F8B4CDC}" type="datetime1">
              <a:rPr lang="en-US" smtClean="0"/>
              <a:pPr/>
              <a:t>9/21/2020</a:t>
            </a:fld>
            <a:endParaRPr lang="en-US" dirty="0"/>
          </a:p>
        </p:txBody>
      </p:sp>
      <p:sp>
        <p:nvSpPr>
          <p:cNvPr id="6" name="Slide Number Placeholder 5"/>
          <p:cNvSpPr>
            <a:spLocks noGrp="1"/>
          </p:cNvSpPr>
          <p:nvPr>
            <p:ph type="sldNum" sz="quarter" idx="4"/>
          </p:nvPr>
        </p:nvSpPr>
        <p:spPr>
          <a:xfrm>
            <a:off x="10056811" y="6400800"/>
            <a:ext cx="1066802"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Aubrey@hitchcocklawyer.com" TargetMode="External"/><Relationship Id="rId2" Type="http://schemas.openxmlformats.org/officeDocument/2006/relationships/hyperlink" Target="mailto:Alecia.guardian@gmail.com"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4800" dirty="0"/>
              <a:t>Guardianship 		101</a:t>
            </a:r>
          </a:p>
        </p:txBody>
      </p:sp>
      <p:sp>
        <p:nvSpPr>
          <p:cNvPr id="4" name="Subtitle 3"/>
          <p:cNvSpPr>
            <a:spLocks noGrp="1"/>
          </p:cNvSpPr>
          <p:nvPr>
            <p:ph type="subTitle" idx="1"/>
          </p:nvPr>
        </p:nvSpPr>
        <p:spPr/>
        <p:txBody>
          <a:bodyPr>
            <a:normAutofit/>
          </a:bodyPr>
          <a:lstStyle/>
          <a:p>
            <a:r>
              <a:rPr lang="it-IT" dirty="0"/>
              <a:t>Alecia Lyons, Professional Guardian</a:t>
            </a:r>
          </a:p>
          <a:p>
            <a:r>
              <a:rPr lang="it-IT" dirty="0"/>
              <a:t>Aubrey Posey-Hitchcock, Esq. </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B85DA-364B-4270-8CD0-8F47F00FE029}"/>
              </a:ext>
            </a:extLst>
          </p:cNvPr>
          <p:cNvSpPr>
            <a:spLocks noGrp="1"/>
          </p:cNvSpPr>
          <p:nvPr>
            <p:ph type="title"/>
          </p:nvPr>
        </p:nvSpPr>
        <p:spPr/>
        <p:txBody>
          <a:bodyPr>
            <a:normAutofit/>
          </a:bodyPr>
          <a:lstStyle/>
          <a:p>
            <a:r>
              <a:rPr lang="en-US" sz="4400" dirty="0"/>
              <a:t>Types of Guardianship</a:t>
            </a:r>
          </a:p>
        </p:txBody>
      </p:sp>
      <p:sp>
        <p:nvSpPr>
          <p:cNvPr id="3" name="Content Placeholder 2">
            <a:extLst>
              <a:ext uri="{FF2B5EF4-FFF2-40B4-BE49-F238E27FC236}">
                <a16:creationId xmlns:a16="http://schemas.microsoft.com/office/drawing/2014/main" id="{F9EF95FC-3579-4A7C-919D-0740592321A4}"/>
              </a:ext>
            </a:extLst>
          </p:cNvPr>
          <p:cNvSpPr>
            <a:spLocks noGrp="1"/>
          </p:cNvSpPr>
          <p:nvPr>
            <p:ph idx="1"/>
          </p:nvPr>
        </p:nvSpPr>
        <p:spPr/>
        <p:txBody>
          <a:bodyPr/>
          <a:lstStyle/>
          <a:p>
            <a:r>
              <a:rPr lang="en-US" sz="3600" dirty="0"/>
              <a:t>Guardian of Person</a:t>
            </a:r>
          </a:p>
          <a:p>
            <a:pPr marL="0" indent="0">
              <a:buNone/>
            </a:pPr>
            <a:endParaRPr lang="en-US" sz="3200" dirty="0"/>
          </a:p>
          <a:p>
            <a:pPr lvl="1"/>
            <a:r>
              <a:rPr lang="en-US" sz="2800" dirty="0"/>
              <a:t>Determines residence</a:t>
            </a:r>
          </a:p>
          <a:p>
            <a:pPr lvl="1"/>
            <a:r>
              <a:rPr lang="en-US" sz="2800" dirty="0"/>
              <a:t>Consents to medical and mental health treatment</a:t>
            </a:r>
          </a:p>
          <a:p>
            <a:pPr lvl="1"/>
            <a:r>
              <a:rPr lang="en-US" sz="2800" dirty="0"/>
              <a:t>Makes decisions about social environment or other social aspects of Ward’s life</a:t>
            </a:r>
          </a:p>
        </p:txBody>
      </p:sp>
    </p:spTree>
    <p:extLst>
      <p:ext uri="{BB962C8B-B14F-4D97-AF65-F5344CB8AC3E}">
        <p14:creationId xmlns:p14="http://schemas.microsoft.com/office/powerpoint/2010/main" val="248606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2A988-D03B-403E-9CD2-2B53E6F6438B}"/>
              </a:ext>
            </a:extLst>
          </p:cNvPr>
          <p:cNvSpPr>
            <a:spLocks noGrp="1"/>
          </p:cNvSpPr>
          <p:nvPr>
            <p:ph type="title"/>
          </p:nvPr>
        </p:nvSpPr>
        <p:spPr/>
        <p:txBody>
          <a:bodyPr>
            <a:normAutofit/>
          </a:bodyPr>
          <a:lstStyle/>
          <a:p>
            <a:r>
              <a:rPr lang="en-US" sz="4400" dirty="0"/>
              <a:t>Types of Guardianship</a:t>
            </a:r>
          </a:p>
        </p:txBody>
      </p:sp>
      <p:sp>
        <p:nvSpPr>
          <p:cNvPr id="3" name="Content Placeholder 2">
            <a:extLst>
              <a:ext uri="{FF2B5EF4-FFF2-40B4-BE49-F238E27FC236}">
                <a16:creationId xmlns:a16="http://schemas.microsoft.com/office/drawing/2014/main" id="{BA3B5598-7E25-403A-BCD9-EE2AC38BC26C}"/>
              </a:ext>
            </a:extLst>
          </p:cNvPr>
          <p:cNvSpPr>
            <a:spLocks noGrp="1"/>
          </p:cNvSpPr>
          <p:nvPr>
            <p:ph idx="1"/>
          </p:nvPr>
        </p:nvSpPr>
        <p:spPr/>
        <p:txBody>
          <a:bodyPr/>
          <a:lstStyle/>
          <a:p>
            <a:r>
              <a:rPr lang="en-US" sz="3600" dirty="0"/>
              <a:t>Guardian of Property</a:t>
            </a:r>
          </a:p>
          <a:p>
            <a:pPr marL="0" indent="0">
              <a:buNone/>
            </a:pPr>
            <a:endParaRPr lang="en-US" sz="3200" dirty="0"/>
          </a:p>
          <a:p>
            <a:pPr lvl="1"/>
            <a:r>
              <a:rPr lang="en-US" sz="2800" dirty="0"/>
              <a:t>Deals with contracts</a:t>
            </a:r>
          </a:p>
          <a:p>
            <a:pPr lvl="1"/>
            <a:r>
              <a:rPr lang="en-US" sz="2800" dirty="0"/>
              <a:t>Sues and defends lawsuits</a:t>
            </a:r>
          </a:p>
          <a:p>
            <a:pPr lvl="1"/>
            <a:r>
              <a:rPr lang="en-US" sz="2800" dirty="0"/>
              <a:t>Applies for government benefits</a:t>
            </a:r>
          </a:p>
          <a:p>
            <a:pPr lvl="1"/>
            <a:r>
              <a:rPr lang="en-US" sz="2800" dirty="0"/>
              <a:t>Manages property, makes gifts or disposes of property</a:t>
            </a:r>
          </a:p>
          <a:p>
            <a:pPr lvl="1"/>
            <a:endParaRPr lang="en-US" dirty="0"/>
          </a:p>
          <a:p>
            <a:endParaRPr lang="en-US" dirty="0"/>
          </a:p>
        </p:txBody>
      </p:sp>
    </p:spTree>
    <p:extLst>
      <p:ext uri="{BB962C8B-B14F-4D97-AF65-F5344CB8AC3E}">
        <p14:creationId xmlns:p14="http://schemas.microsoft.com/office/powerpoint/2010/main" val="250224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E4CF4-3C4D-4E4E-B982-B558D42023F0}"/>
              </a:ext>
            </a:extLst>
          </p:cNvPr>
          <p:cNvSpPr>
            <a:spLocks noGrp="1"/>
          </p:cNvSpPr>
          <p:nvPr>
            <p:ph type="title"/>
          </p:nvPr>
        </p:nvSpPr>
        <p:spPr/>
        <p:txBody>
          <a:bodyPr>
            <a:normAutofit/>
          </a:bodyPr>
          <a:lstStyle/>
          <a:p>
            <a:r>
              <a:rPr lang="en-US" sz="4400" dirty="0"/>
              <a:t>Types of Guardianship</a:t>
            </a:r>
          </a:p>
        </p:txBody>
      </p:sp>
      <p:sp>
        <p:nvSpPr>
          <p:cNvPr id="3" name="Text Placeholder 2">
            <a:extLst>
              <a:ext uri="{FF2B5EF4-FFF2-40B4-BE49-F238E27FC236}">
                <a16:creationId xmlns:a16="http://schemas.microsoft.com/office/drawing/2014/main" id="{BB607FB9-9EA1-4412-AFFD-F55C49824B43}"/>
              </a:ext>
            </a:extLst>
          </p:cNvPr>
          <p:cNvSpPr>
            <a:spLocks noGrp="1"/>
          </p:cNvSpPr>
          <p:nvPr>
            <p:ph type="body" idx="1"/>
          </p:nvPr>
        </p:nvSpPr>
        <p:spPr/>
        <p:txBody>
          <a:bodyPr/>
          <a:lstStyle/>
          <a:p>
            <a:r>
              <a:rPr lang="en-US" sz="3200" dirty="0"/>
              <a:t>Limited Guardian</a:t>
            </a:r>
          </a:p>
        </p:txBody>
      </p:sp>
      <p:sp>
        <p:nvSpPr>
          <p:cNvPr id="4" name="Content Placeholder 3">
            <a:extLst>
              <a:ext uri="{FF2B5EF4-FFF2-40B4-BE49-F238E27FC236}">
                <a16:creationId xmlns:a16="http://schemas.microsoft.com/office/drawing/2014/main" id="{319E93FF-D633-40CF-BD30-F108BFDA5220}"/>
              </a:ext>
            </a:extLst>
          </p:cNvPr>
          <p:cNvSpPr>
            <a:spLocks noGrp="1"/>
          </p:cNvSpPr>
          <p:nvPr>
            <p:ph sz="half" idx="2"/>
          </p:nvPr>
        </p:nvSpPr>
        <p:spPr/>
        <p:txBody>
          <a:bodyPr>
            <a:normAutofit/>
          </a:bodyPr>
          <a:lstStyle/>
          <a:p>
            <a:r>
              <a:rPr lang="en-US" sz="2400" dirty="0"/>
              <a:t>Not all rights have been removed from ward</a:t>
            </a:r>
          </a:p>
          <a:p>
            <a:r>
              <a:rPr lang="en-US" sz="2400" dirty="0"/>
              <a:t>Ward continues to make some decisions</a:t>
            </a:r>
          </a:p>
          <a:p>
            <a:r>
              <a:rPr lang="en-US" sz="2400" dirty="0"/>
              <a:t>Ward receives copies of court documents</a:t>
            </a:r>
          </a:p>
        </p:txBody>
      </p:sp>
      <p:sp>
        <p:nvSpPr>
          <p:cNvPr id="5" name="Text Placeholder 4">
            <a:extLst>
              <a:ext uri="{FF2B5EF4-FFF2-40B4-BE49-F238E27FC236}">
                <a16:creationId xmlns:a16="http://schemas.microsoft.com/office/drawing/2014/main" id="{EE6A1F0A-64D9-4B47-8DA9-4462183A87FE}"/>
              </a:ext>
            </a:extLst>
          </p:cNvPr>
          <p:cNvSpPr>
            <a:spLocks noGrp="1"/>
          </p:cNvSpPr>
          <p:nvPr>
            <p:ph type="body" sz="quarter" idx="3"/>
          </p:nvPr>
        </p:nvSpPr>
        <p:spPr/>
        <p:txBody>
          <a:bodyPr/>
          <a:lstStyle/>
          <a:p>
            <a:r>
              <a:rPr lang="en-US" sz="3200" dirty="0"/>
              <a:t>Plenary Guardian</a:t>
            </a:r>
          </a:p>
        </p:txBody>
      </p:sp>
      <p:sp>
        <p:nvSpPr>
          <p:cNvPr id="6" name="Content Placeholder 5">
            <a:extLst>
              <a:ext uri="{FF2B5EF4-FFF2-40B4-BE49-F238E27FC236}">
                <a16:creationId xmlns:a16="http://schemas.microsoft.com/office/drawing/2014/main" id="{4C852C27-224A-492F-AB01-95E38B6E2A43}"/>
              </a:ext>
            </a:extLst>
          </p:cNvPr>
          <p:cNvSpPr>
            <a:spLocks noGrp="1"/>
          </p:cNvSpPr>
          <p:nvPr>
            <p:ph sz="quarter" idx="4"/>
          </p:nvPr>
        </p:nvSpPr>
        <p:spPr/>
        <p:txBody>
          <a:bodyPr>
            <a:normAutofit/>
          </a:bodyPr>
          <a:lstStyle/>
          <a:p>
            <a:r>
              <a:rPr lang="en-US" sz="2400" dirty="0"/>
              <a:t>All rights removed – delegable and non-delegable</a:t>
            </a:r>
          </a:p>
          <a:p>
            <a:r>
              <a:rPr lang="en-US" sz="2400" dirty="0"/>
              <a:t>Ward does not receive copes of documents</a:t>
            </a:r>
          </a:p>
        </p:txBody>
      </p:sp>
    </p:spTree>
    <p:extLst>
      <p:ext uri="{BB962C8B-B14F-4D97-AF65-F5344CB8AC3E}">
        <p14:creationId xmlns:p14="http://schemas.microsoft.com/office/powerpoint/2010/main" val="180775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45D9-FCB8-46AC-BEEF-0AB60F3A7F45}"/>
              </a:ext>
            </a:extLst>
          </p:cNvPr>
          <p:cNvSpPr>
            <a:spLocks noGrp="1"/>
          </p:cNvSpPr>
          <p:nvPr>
            <p:ph type="ctrTitle"/>
          </p:nvPr>
        </p:nvSpPr>
        <p:spPr>
          <a:xfrm>
            <a:off x="7008813" y="1600200"/>
            <a:ext cx="4572001" cy="3733800"/>
          </a:xfrm>
        </p:spPr>
        <p:txBody>
          <a:bodyPr anchor="b">
            <a:normAutofit/>
          </a:bodyPr>
          <a:lstStyle/>
          <a:p>
            <a:r>
              <a:rPr lang="en-US" dirty="0"/>
              <a:t>Poll Question</a:t>
            </a:r>
          </a:p>
        </p:txBody>
      </p:sp>
      <p:sp>
        <p:nvSpPr>
          <p:cNvPr id="3" name="Content Placeholder 2">
            <a:extLst>
              <a:ext uri="{FF2B5EF4-FFF2-40B4-BE49-F238E27FC236}">
                <a16:creationId xmlns:a16="http://schemas.microsoft.com/office/drawing/2014/main" id="{3A10AC01-9BCF-481E-91CB-326BDFFF97CE}"/>
              </a:ext>
            </a:extLst>
          </p:cNvPr>
          <p:cNvSpPr>
            <a:spLocks noGrp="1"/>
          </p:cNvSpPr>
          <p:nvPr>
            <p:ph type="subTitle" idx="1"/>
          </p:nvPr>
        </p:nvSpPr>
        <p:spPr>
          <a:xfrm>
            <a:off x="7008813" y="5562599"/>
            <a:ext cx="4571999" cy="835025"/>
          </a:xfrm>
        </p:spPr>
        <p:txBody>
          <a:bodyPr>
            <a:normAutofit/>
          </a:bodyPr>
          <a:lstStyle/>
          <a:p>
            <a:pPr>
              <a:spcAft>
                <a:spcPts val="600"/>
              </a:spcAft>
            </a:pPr>
            <a:r>
              <a:rPr lang="en-US" dirty="0"/>
              <a:t>How can you determine what type of guardian someone is?</a:t>
            </a:r>
          </a:p>
        </p:txBody>
      </p:sp>
    </p:spTree>
    <p:extLst>
      <p:ext uri="{BB962C8B-B14F-4D97-AF65-F5344CB8AC3E}">
        <p14:creationId xmlns:p14="http://schemas.microsoft.com/office/powerpoint/2010/main" val="247053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80043-AD88-4205-822E-186673B8DE61}"/>
              </a:ext>
            </a:extLst>
          </p:cNvPr>
          <p:cNvSpPr>
            <a:spLocks noGrp="1"/>
          </p:cNvSpPr>
          <p:nvPr>
            <p:ph type="title"/>
          </p:nvPr>
        </p:nvSpPr>
        <p:spPr/>
        <p:txBody>
          <a:bodyPr/>
          <a:lstStyle/>
          <a:p>
            <a:r>
              <a:rPr lang="en-US" dirty="0"/>
              <a:t>How Are Guardians Appointed?</a:t>
            </a:r>
          </a:p>
        </p:txBody>
      </p:sp>
      <p:sp>
        <p:nvSpPr>
          <p:cNvPr id="3" name="Content Placeholder 2">
            <a:extLst>
              <a:ext uri="{FF2B5EF4-FFF2-40B4-BE49-F238E27FC236}">
                <a16:creationId xmlns:a16="http://schemas.microsoft.com/office/drawing/2014/main" id="{2FD8A2AF-1513-4985-A37E-0038ED07F933}"/>
              </a:ext>
            </a:extLst>
          </p:cNvPr>
          <p:cNvSpPr>
            <a:spLocks noGrp="1"/>
          </p:cNvSpPr>
          <p:nvPr>
            <p:ph idx="1"/>
          </p:nvPr>
        </p:nvSpPr>
        <p:spPr/>
        <p:txBody>
          <a:bodyPr>
            <a:normAutofit/>
          </a:bodyPr>
          <a:lstStyle/>
          <a:p>
            <a:r>
              <a:rPr lang="en-US" sz="3200" dirty="0"/>
              <a:t>Petitions </a:t>
            </a:r>
          </a:p>
          <a:p>
            <a:pPr lvl="1"/>
            <a:r>
              <a:rPr lang="en-US" sz="3200" dirty="0"/>
              <a:t>Determination of Incapacity</a:t>
            </a:r>
          </a:p>
          <a:p>
            <a:pPr lvl="1"/>
            <a:r>
              <a:rPr lang="en-US" sz="3200" dirty="0"/>
              <a:t>Appointment of a Guardian</a:t>
            </a:r>
          </a:p>
          <a:p>
            <a:pPr lvl="1"/>
            <a:r>
              <a:rPr lang="en-US" sz="3200" dirty="0"/>
              <a:t>Appointment of ETG</a:t>
            </a:r>
          </a:p>
        </p:txBody>
      </p:sp>
    </p:spTree>
    <p:extLst>
      <p:ext uri="{BB962C8B-B14F-4D97-AF65-F5344CB8AC3E}">
        <p14:creationId xmlns:p14="http://schemas.microsoft.com/office/powerpoint/2010/main" val="20341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42EA2-C13B-476B-BEC0-711D2E9EB7A8}"/>
              </a:ext>
            </a:extLst>
          </p:cNvPr>
          <p:cNvSpPr>
            <a:spLocks noGrp="1"/>
          </p:cNvSpPr>
          <p:nvPr>
            <p:ph type="title"/>
          </p:nvPr>
        </p:nvSpPr>
        <p:spPr/>
        <p:txBody>
          <a:bodyPr/>
          <a:lstStyle/>
          <a:p>
            <a:r>
              <a:rPr lang="en-US" dirty="0"/>
              <a:t>How Are Guardians Appointed?</a:t>
            </a:r>
          </a:p>
        </p:txBody>
      </p:sp>
      <p:sp>
        <p:nvSpPr>
          <p:cNvPr id="3" name="Content Placeholder 2">
            <a:extLst>
              <a:ext uri="{FF2B5EF4-FFF2-40B4-BE49-F238E27FC236}">
                <a16:creationId xmlns:a16="http://schemas.microsoft.com/office/drawing/2014/main" id="{A5186AC0-775B-4B91-ABFE-C0B672A17C91}"/>
              </a:ext>
            </a:extLst>
          </p:cNvPr>
          <p:cNvSpPr>
            <a:spLocks noGrp="1"/>
          </p:cNvSpPr>
          <p:nvPr>
            <p:ph idx="1"/>
          </p:nvPr>
        </p:nvSpPr>
        <p:spPr/>
        <p:txBody>
          <a:bodyPr/>
          <a:lstStyle/>
          <a:p>
            <a:r>
              <a:rPr lang="en-US" dirty="0"/>
              <a:t>Service of Petitions</a:t>
            </a:r>
          </a:p>
          <a:p>
            <a:r>
              <a:rPr lang="en-US" dirty="0"/>
              <a:t>Appointment of Examining Committee and Court-Appointed Counsel</a:t>
            </a:r>
          </a:p>
          <a:p>
            <a:r>
              <a:rPr lang="en-US" dirty="0"/>
              <a:t>Examining Committee Reports</a:t>
            </a:r>
          </a:p>
          <a:p>
            <a:pPr lvl="1"/>
            <a:r>
              <a:rPr lang="en-US" dirty="0"/>
              <a:t>One must be psychiatrist or medical doctor</a:t>
            </a:r>
          </a:p>
          <a:p>
            <a:pPr lvl="1"/>
            <a:r>
              <a:rPr lang="en-US" dirty="0"/>
              <a:t>Physical exam, mental health exam and functional assessment</a:t>
            </a:r>
          </a:p>
          <a:p>
            <a:pPr lvl="1"/>
            <a:r>
              <a:rPr lang="en-US" dirty="0"/>
              <a:t>Report lists rights that should be removed</a:t>
            </a:r>
          </a:p>
          <a:p>
            <a:pPr lvl="1"/>
            <a:r>
              <a:rPr lang="en-US" dirty="0"/>
              <a:t>Allowed to view medical records, talk to others </a:t>
            </a:r>
          </a:p>
          <a:p>
            <a:pPr lvl="1"/>
            <a:endParaRPr lang="en-US" dirty="0"/>
          </a:p>
        </p:txBody>
      </p:sp>
    </p:spTree>
    <p:extLst>
      <p:ext uri="{BB962C8B-B14F-4D97-AF65-F5344CB8AC3E}">
        <p14:creationId xmlns:p14="http://schemas.microsoft.com/office/powerpoint/2010/main" val="2483402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6646-E78C-47AE-B9E2-431BFE319919}"/>
              </a:ext>
            </a:extLst>
          </p:cNvPr>
          <p:cNvSpPr>
            <a:spLocks noGrp="1"/>
          </p:cNvSpPr>
          <p:nvPr>
            <p:ph type="title"/>
          </p:nvPr>
        </p:nvSpPr>
        <p:spPr/>
        <p:txBody>
          <a:bodyPr/>
          <a:lstStyle/>
          <a:p>
            <a:r>
              <a:rPr lang="en-US" dirty="0"/>
              <a:t>How Are Guardians Appointed?</a:t>
            </a:r>
          </a:p>
        </p:txBody>
      </p:sp>
      <p:sp>
        <p:nvSpPr>
          <p:cNvPr id="3" name="Content Placeholder 2">
            <a:extLst>
              <a:ext uri="{FF2B5EF4-FFF2-40B4-BE49-F238E27FC236}">
                <a16:creationId xmlns:a16="http://schemas.microsoft.com/office/drawing/2014/main" id="{D7C02D8A-B69E-408C-AFD6-DF87CF2B757E}"/>
              </a:ext>
            </a:extLst>
          </p:cNvPr>
          <p:cNvSpPr>
            <a:spLocks noGrp="1"/>
          </p:cNvSpPr>
          <p:nvPr>
            <p:ph idx="1"/>
          </p:nvPr>
        </p:nvSpPr>
        <p:spPr/>
        <p:txBody>
          <a:bodyPr>
            <a:normAutofit/>
          </a:bodyPr>
          <a:lstStyle/>
          <a:p>
            <a:r>
              <a:rPr lang="en-US" sz="3200" dirty="0"/>
              <a:t>Hearing</a:t>
            </a:r>
          </a:p>
          <a:p>
            <a:pPr lvl="1"/>
            <a:r>
              <a:rPr lang="en-US" sz="3200" dirty="0"/>
              <a:t>No more than 30 days after last examining committee report filed</a:t>
            </a:r>
          </a:p>
          <a:p>
            <a:pPr lvl="1"/>
            <a:r>
              <a:rPr lang="en-US" sz="3200" dirty="0"/>
              <a:t>Consideration of advance directives</a:t>
            </a:r>
          </a:p>
          <a:p>
            <a:pPr lvl="1"/>
            <a:r>
              <a:rPr lang="en-US" sz="3200" dirty="0"/>
              <a:t>Appointment of Guardian/Guardian Advocate</a:t>
            </a:r>
          </a:p>
        </p:txBody>
      </p:sp>
    </p:spTree>
    <p:extLst>
      <p:ext uri="{BB962C8B-B14F-4D97-AF65-F5344CB8AC3E}">
        <p14:creationId xmlns:p14="http://schemas.microsoft.com/office/powerpoint/2010/main" val="39137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398A8-360C-4248-A169-2FB5A5C978A1}"/>
              </a:ext>
            </a:extLst>
          </p:cNvPr>
          <p:cNvSpPr>
            <a:spLocks noGrp="1"/>
          </p:cNvSpPr>
          <p:nvPr>
            <p:ph type="title"/>
          </p:nvPr>
        </p:nvSpPr>
        <p:spPr/>
        <p:txBody>
          <a:bodyPr/>
          <a:lstStyle/>
          <a:p>
            <a:r>
              <a:rPr lang="en-US" dirty="0"/>
              <a:t>Rights of Incapacitated Persons – </a:t>
            </a:r>
            <a:br>
              <a:rPr lang="en-US" dirty="0"/>
            </a:br>
            <a:r>
              <a:rPr lang="en-US" dirty="0"/>
              <a:t>§ 744.3215</a:t>
            </a:r>
          </a:p>
        </p:txBody>
      </p:sp>
      <p:sp>
        <p:nvSpPr>
          <p:cNvPr id="3" name="Content Placeholder 2">
            <a:extLst>
              <a:ext uri="{FF2B5EF4-FFF2-40B4-BE49-F238E27FC236}">
                <a16:creationId xmlns:a16="http://schemas.microsoft.com/office/drawing/2014/main" id="{2DBA4FCB-4DA3-42F3-936D-6B781A8FD030}"/>
              </a:ext>
            </a:extLst>
          </p:cNvPr>
          <p:cNvSpPr>
            <a:spLocks noGrp="1"/>
          </p:cNvSpPr>
          <p:nvPr>
            <p:ph idx="1"/>
          </p:nvPr>
        </p:nvSpPr>
        <p:spPr/>
        <p:txBody>
          <a:bodyPr>
            <a:normAutofit/>
          </a:bodyPr>
          <a:lstStyle/>
          <a:p>
            <a:r>
              <a:rPr lang="en-US" sz="2800" dirty="0"/>
              <a:t>Annual review of guardianship report </a:t>
            </a:r>
          </a:p>
          <a:p>
            <a:r>
              <a:rPr lang="en-US" sz="2800" dirty="0"/>
              <a:t>Continuing review of need for restriction of his or her rights</a:t>
            </a:r>
          </a:p>
          <a:p>
            <a:r>
              <a:rPr lang="en-US" sz="2800" dirty="0"/>
              <a:t>Restored to capacity at the earliest possible time</a:t>
            </a:r>
          </a:p>
          <a:p>
            <a:r>
              <a:rPr lang="en-US" sz="2800" dirty="0"/>
              <a:t>Treated humanely, with dignity and respect, and to be protected against abuse, neglect, and exploitation</a:t>
            </a:r>
          </a:p>
          <a:p>
            <a:r>
              <a:rPr lang="en-US" sz="2800" dirty="0"/>
              <a:t>Qualified guardian</a:t>
            </a:r>
          </a:p>
          <a:p>
            <a:endParaRPr lang="en-US" dirty="0"/>
          </a:p>
        </p:txBody>
      </p:sp>
    </p:spTree>
    <p:extLst>
      <p:ext uri="{BB962C8B-B14F-4D97-AF65-F5344CB8AC3E}">
        <p14:creationId xmlns:p14="http://schemas.microsoft.com/office/powerpoint/2010/main" val="261361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D26F5-2367-40EA-B5AB-67BA2BE56E86}"/>
              </a:ext>
            </a:extLst>
          </p:cNvPr>
          <p:cNvSpPr>
            <a:spLocks noGrp="1"/>
          </p:cNvSpPr>
          <p:nvPr>
            <p:ph type="title"/>
          </p:nvPr>
        </p:nvSpPr>
        <p:spPr/>
        <p:txBody>
          <a:bodyPr/>
          <a:lstStyle/>
          <a:p>
            <a:r>
              <a:rPr lang="en-US" dirty="0"/>
              <a:t>Rights of Incapacitated Persons – </a:t>
            </a:r>
            <a:br>
              <a:rPr lang="en-US" dirty="0"/>
            </a:br>
            <a:r>
              <a:rPr lang="en-US" dirty="0"/>
              <a:t>§ 744.3215</a:t>
            </a:r>
          </a:p>
        </p:txBody>
      </p:sp>
      <p:sp>
        <p:nvSpPr>
          <p:cNvPr id="3" name="Content Placeholder 2">
            <a:extLst>
              <a:ext uri="{FF2B5EF4-FFF2-40B4-BE49-F238E27FC236}">
                <a16:creationId xmlns:a16="http://schemas.microsoft.com/office/drawing/2014/main" id="{A622432E-1325-4620-9301-8BB943833AAC}"/>
              </a:ext>
            </a:extLst>
          </p:cNvPr>
          <p:cNvSpPr>
            <a:spLocks noGrp="1"/>
          </p:cNvSpPr>
          <p:nvPr>
            <p:ph idx="1"/>
          </p:nvPr>
        </p:nvSpPr>
        <p:spPr/>
        <p:txBody>
          <a:bodyPr>
            <a:normAutofit/>
          </a:bodyPr>
          <a:lstStyle/>
          <a:p>
            <a:r>
              <a:rPr lang="en-US" dirty="0"/>
              <a:t>Remain as independent as possible, including having preference as to place and standard of living honored, either as expressed or demonstrated prior to incapacity or as preference currently expressed, insofar as is reasonable</a:t>
            </a:r>
          </a:p>
          <a:p>
            <a:r>
              <a:rPr lang="en-US" dirty="0"/>
              <a:t>Proper education</a:t>
            </a:r>
          </a:p>
          <a:p>
            <a:r>
              <a:rPr lang="en-US" dirty="0"/>
              <a:t>Prudent financial management for property and informed how property is being managed</a:t>
            </a:r>
          </a:p>
          <a:p>
            <a:r>
              <a:rPr lang="en-US" dirty="0"/>
              <a:t>Receive services and rehabilitation necessary to maximize quality of life</a:t>
            </a:r>
          </a:p>
          <a:p>
            <a:r>
              <a:rPr lang="en-US" dirty="0"/>
              <a:t>Free from discrimination because of incapacity</a:t>
            </a:r>
          </a:p>
          <a:p>
            <a:endParaRPr lang="en-US" dirty="0"/>
          </a:p>
        </p:txBody>
      </p:sp>
    </p:spTree>
    <p:extLst>
      <p:ext uri="{BB962C8B-B14F-4D97-AF65-F5344CB8AC3E}">
        <p14:creationId xmlns:p14="http://schemas.microsoft.com/office/powerpoint/2010/main" val="107125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9DC7F-39F4-4646-8795-1213C99178A2}"/>
              </a:ext>
            </a:extLst>
          </p:cNvPr>
          <p:cNvSpPr>
            <a:spLocks noGrp="1"/>
          </p:cNvSpPr>
          <p:nvPr>
            <p:ph type="title"/>
          </p:nvPr>
        </p:nvSpPr>
        <p:spPr/>
        <p:txBody>
          <a:bodyPr/>
          <a:lstStyle/>
          <a:p>
            <a:r>
              <a:rPr lang="en-US" dirty="0"/>
              <a:t>Rights of Incapacitated Persons – </a:t>
            </a:r>
            <a:br>
              <a:rPr lang="en-US" dirty="0"/>
            </a:br>
            <a:r>
              <a:rPr lang="en-US" dirty="0"/>
              <a:t>§ 744.3215</a:t>
            </a:r>
          </a:p>
        </p:txBody>
      </p:sp>
      <p:sp>
        <p:nvSpPr>
          <p:cNvPr id="3" name="Content Placeholder 2">
            <a:extLst>
              <a:ext uri="{FF2B5EF4-FFF2-40B4-BE49-F238E27FC236}">
                <a16:creationId xmlns:a16="http://schemas.microsoft.com/office/drawing/2014/main" id="{EA0CDB91-0D08-416C-8051-8B61830C4D17}"/>
              </a:ext>
            </a:extLst>
          </p:cNvPr>
          <p:cNvSpPr>
            <a:spLocks noGrp="1"/>
          </p:cNvSpPr>
          <p:nvPr>
            <p:ph idx="1"/>
          </p:nvPr>
        </p:nvSpPr>
        <p:spPr/>
        <p:txBody>
          <a:bodyPr/>
          <a:lstStyle/>
          <a:p>
            <a:r>
              <a:rPr lang="en-US" sz="2800" dirty="0"/>
              <a:t>Access to the courts</a:t>
            </a:r>
          </a:p>
          <a:p>
            <a:r>
              <a:rPr lang="en-US" sz="2800" dirty="0"/>
              <a:t>To counsel</a:t>
            </a:r>
          </a:p>
          <a:p>
            <a:r>
              <a:rPr lang="en-US" sz="2800" dirty="0"/>
              <a:t>To receive visitors and communicate with others</a:t>
            </a:r>
          </a:p>
          <a:p>
            <a:r>
              <a:rPr lang="en-US" sz="2800" dirty="0"/>
              <a:t>Notice of all proceedings related to determination of capacity and guardianship, unless the court finds the incapacitated person lacks the ability to comprehend the notice</a:t>
            </a:r>
          </a:p>
          <a:p>
            <a:r>
              <a:rPr lang="en-US" sz="2800" dirty="0"/>
              <a:t>To privacy</a:t>
            </a:r>
          </a:p>
          <a:p>
            <a:endParaRPr lang="en-US" dirty="0"/>
          </a:p>
        </p:txBody>
      </p:sp>
    </p:spTree>
    <p:extLst>
      <p:ext uri="{BB962C8B-B14F-4D97-AF65-F5344CB8AC3E}">
        <p14:creationId xmlns:p14="http://schemas.microsoft.com/office/powerpoint/2010/main" val="1286396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a:t>Poll Question</a:t>
            </a:r>
            <a:endParaRPr lang="en-US" sz="4000" dirty="0"/>
          </a:p>
        </p:txBody>
      </p:sp>
      <p:sp>
        <p:nvSpPr>
          <p:cNvPr id="14" name="Content Placeholder 13"/>
          <p:cNvSpPr>
            <a:spLocks noGrp="1"/>
          </p:cNvSpPr>
          <p:nvPr>
            <p:ph idx="1"/>
          </p:nvPr>
        </p:nvSpPr>
        <p:spPr/>
        <p:txBody>
          <a:bodyPr/>
          <a:lstStyle/>
          <a:p>
            <a:r>
              <a:rPr lang="en-US" sz="2800" dirty="0"/>
              <a:t>I am a:</a:t>
            </a:r>
          </a:p>
          <a:p>
            <a:pPr marL="457200" lvl="1" indent="0">
              <a:buNone/>
            </a:pPr>
            <a:r>
              <a:rPr lang="en-US" sz="2400" dirty="0"/>
              <a:t>A. 		Service Provider (Home Health Agency, Facility 		Staff member, etc.)</a:t>
            </a:r>
          </a:p>
          <a:p>
            <a:pPr marL="457200" lvl="1" indent="0">
              <a:buNone/>
            </a:pPr>
            <a:r>
              <a:rPr lang="en-US" sz="2400" dirty="0"/>
              <a:t>B. 		Family Guardian </a:t>
            </a:r>
          </a:p>
          <a:p>
            <a:pPr marL="457200" lvl="1" indent="0">
              <a:buNone/>
            </a:pPr>
            <a:r>
              <a:rPr lang="en-US" sz="2400" dirty="0"/>
              <a:t>C. 		Professional Guardian with less than 2 years’ 		experience</a:t>
            </a:r>
          </a:p>
          <a:p>
            <a:pPr marL="457200" lvl="1" indent="0">
              <a:buNone/>
            </a:pPr>
            <a:r>
              <a:rPr lang="en-US" sz="2400" dirty="0"/>
              <a:t>D. 		Professional Guardian with more than 2 years’ 		experience</a:t>
            </a:r>
          </a:p>
          <a:p>
            <a:pPr marL="457200" lvl="1" indent="0">
              <a:buNone/>
            </a:pPr>
            <a:r>
              <a:rPr lang="en-US" sz="2400" dirty="0"/>
              <a:t>E. 		Attorney</a:t>
            </a:r>
          </a:p>
          <a:p>
            <a:pPr marL="457200" lvl="1" indent="0">
              <a:buNone/>
            </a:pPr>
            <a:r>
              <a:rPr lang="en-US" sz="2400" dirty="0"/>
              <a:t>F.		Other</a:t>
            </a:r>
          </a:p>
          <a:p>
            <a:pPr lvl="1"/>
            <a:endParaRPr lang="en-US" dirty="0"/>
          </a:p>
        </p:txBody>
      </p:sp>
    </p:spTree>
    <p:extLst>
      <p:ext uri="{BB962C8B-B14F-4D97-AF65-F5344CB8AC3E}">
        <p14:creationId xmlns:p14="http://schemas.microsoft.com/office/powerpoint/2010/main" val="314370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A5F86-1D47-4552-8EA5-B6399CE12486}"/>
              </a:ext>
            </a:extLst>
          </p:cNvPr>
          <p:cNvSpPr>
            <a:spLocks noGrp="1"/>
          </p:cNvSpPr>
          <p:nvPr>
            <p:ph type="title"/>
          </p:nvPr>
        </p:nvSpPr>
        <p:spPr/>
        <p:txBody>
          <a:bodyPr/>
          <a:lstStyle/>
          <a:p>
            <a:r>
              <a:rPr lang="en-US" dirty="0"/>
              <a:t>Powers of Guardian Without Court Approval - §744.444, F.S.</a:t>
            </a:r>
          </a:p>
        </p:txBody>
      </p:sp>
      <p:sp>
        <p:nvSpPr>
          <p:cNvPr id="3" name="Content Placeholder 2">
            <a:extLst>
              <a:ext uri="{FF2B5EF4-FFF2-40B4-BE49-F238E27FC236}">
                <a16:creationId xmlns:a16="http://schemas.microsoft.com/office/drawing/2014/main" id="{3083592D-1466-4D70-B4B6-BA6536AC1D75}"/>
              </a:ext>
            </a:extLst>
          </p:cNvPr>
          <p:cNvSpPr>
            <a:spLocks noGrp="1"/>
          </p:cNvSpPr>
          <p:nvPr>
            <p:ph idx="1"/>
          </p:nvPr>
        </p:nvSpPr>
        <p:spPr/>
        <p:txBody>
          <a:bodyPr>
            <a:normAutofit lnSpcReduction="10000"/>
          </a:bodyPr>
          <a:lstStyle/>
          <a:p>
            <a:r>
              <a:rPr lang="en-US" dirty="0"/>
              <a:t>Retain assets owned by the ward</a:t>
            </a:r>
          </a:p>
          <a:p>
            <a:r>
              <a:rPr lang="en-US" dirty="0"/>
              <a:t>Receive assets from fiduciaries or other sources</a:t>
            </a:r>
          </a:p>
          <a:p>
            <a:r>
              <a:rPr lang="en-US" dirty="0"/>
              <a:t>Vote stocks or other securities </a:t>
            </a:r>
          </a:p>
          <a:p>
            <a:r>
              <a:rPr lang="en-US" dirty="0"/>
              <a:t>Insure guardianship assets against damage, loss, and liability and insure himself or herself against liability as to third persons</a:t>
            </a:r>
          </a:p>
          <a:p>
            <a:r>
              <a:rPr lang="en-US" dirty="0"/>
              <a:t>Execute and deliver in his or her name as guardian any instrument necessary or proper to carry out and give effect to this section</a:t>
            </a:r>
          </a:p>
          <a:p>
            <a:r>
              <a:rPr lang="en-US" dirty="0"/>
              <a:t>Pay taxes and assessments on the ward’s property</a:t>
            </a:r>
          </a:p>
          <a:p>
            <a:endParaRPr lang="en-US" dirty="0"/>
          </a:p>
        </p:txBody>
      </p:sp>
    </p:spTree>
    <p:extLst>
      <p:ext uri="{BB962C8B-B14F-4D97-AF65-F5344CB8AC3E}">
        <p14:creationId xmlns:p14="http://schemas.microsoft.com/office/powerpoint/2010/main" val="164317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1F233-6331-492A-955F-4A16F161DB9F}"/>
              </a:ext>
            </a:extLst>
          </p:cNvPr>
          <p:cNvSpPr>
            <a:spLocks noGrp="1"/>
          </p:cNvSpPr>
          <p:nvPr>
            <p:ph type="title"/>
          </p:nvPr>
        </p:nvSpPr>
        <p:spPr/>
        <p:txBody>
          <a:bodyPr/>
          <a:lstStyle/>
          <a:p>
            <a:r>
              <a:rPr lang="en-US" dirty="0"/>
              <a:t>Powers of Guardian Without Court Approval - §744.444, F.S.</a:t>
            </a:r>
          </a:p>
        </p:txBody>
      </p:sp>
      <p:sp>
        <p:nvSpPr>
          <p:cNvPr id="3" name="Content Placeholder 2">
            <a:extLst>
              <a:ext uri="{FF2B5EF4-FFF2-40B4-BE49-F238E27FC236}">
                <a16:creationId xmlns:a16="http://schemas.microsoft.com/office/drawing/2014/main" id="{F8257B1A-9208-4FF8-B746-2206592C43BF}"/>
              </a:ext>
            </a:extLst>
          </p:cNvPr>
          <p:cNvSpPr>
            <a:spLocks noGrp="1"/>
          </p:cNvSpPr>
          <p:nvPr>
            <p:ph idx="1"/>
          </p:nvPr>
        </p:nvSpPr>
        <p:spPr/>
        <p:txBody>
          <a:bodyPr>
            <a:normAutofit fontScale="92500"/>
          </a:bodyPr>
          <a:lstStyle/>
          <a:p>
            <a:r>
              <a:rPr lang="en-US" dirty="0"/>
              <a:t>Pay valid encumbrances against the ward’s property in accordance with their terms</a:t>
            </a:r>
          </a:p>
          <a:p>
            <a:r>
              <a:rPr lang="en-US" dirty="0"/>
              <a:t>Pay reasonable living expenses taking into consideration the accustomed standard of living, age, health, and financial condition of the ward </a:t>
            </a:r>
          </a:p>
          <a:p>
            <a:r>
              <a:rPr lang="en-US" dirty="0"/>
              <a:t>Make elections in the deceased spouse’s estate for elective share or homestead or assert any other right or choice available </a:t>
            </a:r>
          </a:p>
          <a:p>
            <a:r>
              <a:rPr lang="en-US" dirty="0"/>
              <a:t>Deposit or invest liquid assets in bank accounts, readily marketable secured loan arrangements, money market mutual funds, or other prudent investments</a:t>
            </a:r>
          </a:p>
          <a:p>
            <a:r>
              <a:rPr lang="en-US" dirty="0"/>
              <a:t>Pay incidental expenses</a:t>
            </a:r>
          </a:p>
        </p:txBody>
      </p:sp>
    </p:spTree>
    <p:extLst>
      <p:ext uri="{BB962C8B-B14F-4D97-AF65-F5344CB8AC3E}">
        <p14:creationId xmlns:p14="http://schemas.microsoft.com/office/powerpoint/2010/main" val="23061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D6E3F-51E0-4845-84CA-03DA82992BCB}"/>
              </a:ext>
            </a:extLst>
          </p:cNvPr>
          <p:cNvSpPr>
            <a:spLocks noGrp="1"/>
          </p:cNvSpPr>
          <p:nvPr>
            <p:ph type="title"/>
          </p:nvPr>
        </p:nvSpPr>
        <p:spPr/>
        <p:txBody>
          <a:bodyPr/>
          <a:lstStyle/>
          <a:p>
            <a:r>
              <a:rPr lang="en-US" dirty="0"/>
              <a:t>Powers of Guardian Without Court Approval - §744.444, F.S.</a:t>
            </a:r>
          </a:p>
        </p:txBody>
      </p:sp>
      <p:sp>
        <p:nvSpPr>
          <p:cNvPr id="3" name="Content Placeholder 2">
            <a:extLst>
              <a:ext uri="{FF2B5EF4-FFF2-40B4-BE49-F238E27FC236}">
                <a16:creationId xmlns:a16="http://schemas.microsoft.com/office/drawing/2014/main" id="{A401B68A-018D-452B-9F8F-780C1DB94C32}"/>
              </a:ext>
            </a:extLst>
          </p:cNvPr>
          <p:cNvSpPr>
            <a:spLocks noGrp="1"/>
          </p:cNvSpPr>
          <p:nvPr>
            <p:ph idx="1"/>
          </p:nvPr>
        </p:nvSpPr>
        <p:spPr/>
        <p:txBody>
          <a:bodyPr>
            <a:normAutofit fontScale="70000" lnSpcReduction="20000"/>
          </a:bodyPr>
          <a:lstStyle/>
          <a:p>
            <a:r>
              <a:rPr lang="en-US" dirty="0"/>
              <a:t>Sell or exercise stock or conversion rights and consent, directly or through a committee or other agent, to the reorganization, consolidation, merger, dissolution, or liquidation of a corporation or other business enterprise</a:t>
            </a:r>
          </a:p>
          <a:p>
            <a:r>
              <a:rPr lang="en-US" dirty="0"/>
              <a:t>Employ persons, including attorneys, auditors, investment advisers, care managers, or agents, even if they are associated with the guardian, to advise or assist the guardian </a:t>
            </a:r>
          </a:p>
          <a:p>
            <a:r>
              <a:rPr lang="en-US" dirty="0"/>
              <a:t>Execute and deliver anything necessary to carry out court orders </a:t>
            </a:r>
          </a:p>
          <a:p>
            <a:r>
              <a:rPr lang="en-US" dirty="0"/>
              <a:t>Hold a security in the name of a nominee or in other form without disclosure of the interest of the ward, but the guardian is liable for any act of the nominee in connection with the security so held</a:t>
            </a:r>
          </a:p>
          <a:p>
            <a:r>
              <a:rPr lang="en-US" dirty="0"/>
              <a:t>Pay or reimburse costs incurred and reasonable fees or compensation to persons employed by the guardian from guardianship assets, subject to obtaining court approval </a:t>
            </a:r>
          </a:p>
          <a:p>
            <a:r>
              <a:rPr lang="en-US" dirty="0"/>
              <a:t>Provide confidential information about a ward related to an investigation by the clerk, to an Office of Public and Professional Guardians investigator, or a local or state ombudsman council member </a:t>
            </a:r>
            <a:br>
              <a:rPr lang="en-US" dirty="0"/>
            </a:br>
            <a:endParaRPr lang="en-US" dirty="0"/>
          </a:p>
        </p:txBody>
      </p:sp>
    </p:spTree>
    <p:extLst>
      <p:ext uri="{BB962C8B-B14F-4D97-AF65-F5344CB8AC3E}">
        <p14:creationId xmlns:p14="http://schemas.microsoft.com/office/powerpoint/2010/main" val="254931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E973D-02D7-49CD-939A-7831D1EB1FC9}"/>
              </a:ext>
            </a:extLst>
          </p:cNvPr>
          <p:cNvSpPr>
            <a:spLocks noGrp="1"/>
          </p:cNvSpPr>
          <p:nvPr>
            <p:ph type="title"/>
          </p:nvPr>
        </p:nvSpPr>
        <p:spPr/>
        <p:txBody>
          <a:bodyPr/>
          <a:lstStyle/>
          <a:p>
            <a:r>
              <a:rPr lang="en-US" dirty="0"/>
              <a:t>Powers Requiring Court Approval – </a:t>
            </a:r>
            <a:br>
              <a:rPr lang="en-US" dirty="0"/>
            </a:br>
            <a:r>
              <a:rPr lang="en-US" dirty="0"/>
              <a:t>§ 744.441, F.S.</a:t>
            </a:r>
          </a:p>
        </p:txBody>
      </p:sp>
      <p:sp>
        <p:nvSpPr>
          <p:cNvPr id="3" name="Content Placeholder 2">
            <a:extLst>
              <a:ext uri="{FF2B5EF4-FFF2-40B4-BE49-F238E27FC236}">
                <a16:creationId xmlns:a16="http://schemas.microsoft.com/office/drawing/2014/main" id="{CF930CCA-A976-4332-959B-23361155F577}"/>
              </a:ext>
            </a:extLst>
          </p:cNvPr>
          <p:cNvSpPr>
            <a:spLocks noGrp="1"/>
          </p:cNvSpPr>
          <p:nvPr>
            <p:ph idx="1"/>
          </p:nvPr>
        </p:nvSpPr>
        <p:spPr/>
        <p:txBody>
          <a:bodyPr>
            <a:normAutofit fontScale="85000" lnSpcReduction="10000"/>
          </a:bodyPr>
          <a:lstStyle/>
          <a:p>
            <a:r>
              <a:rPr lang="en-US" dirty="0"/>
              <a:t>Perform, compromise, or refuse performance of a ward’s contracts</a:t>
            </a:r>
          </a:p>
          <a:p>
            <a:r>
              <a:rPr lang="en-US" dirty="0"/>
              <a:t>Execute, exercise, or release any powers as trustee, personal representative, custodian for minors, conservator, or </a:t>
            </a:r>
            <a:r>
              <a:rPr lang="en-US" dirty="0" err="1"/>
              <a:t>donee</a:t>
            </a:r>
            <a:r>
              <a:rPr lang="en-US" dirty="0"/>
              <a:t> of any power of appointment or other power that the ward might have lawfully exercised, consummated, or executed if not incapacitated</a:t>
            </a:r>
          </a:p>
          <a:p>
            <a:r>
              <a:rPr lang="en-US" dirty="0"/>
              <a:t>Make ordinary or extraordinary repairs or alterations in buildings or other structures; demolish any improvements</a:t>
            </a:r>
          </a:p>
          <a:p>
            <a:r>
              <a:rPr lang="en-US" dirty="0"/>
              <a:t>Subdivide, develop, or dedicate land to public use; make or obtain the vacation of plats and adjust boundaries; adjust differences in valuation on exchange or partition by giving or receiving consideration; or dedicate easements to public use without consideration</a:t>
            </a:r>
          </a:p>
          <a:p>
            <a:r>
              <a:rPr lang="en-US" dirty="0"/>
              <a:t>Enter into a lease as lessor or lessee, or a lease-purchase option </a:t>
            </a:r>
          </a:p>
        </p:txBody>
      </p:sp>
    </p:spTree>
    <p:extLst>
      <p:ext uri="{BB962C8B-B14F-4D97-AF65-F5344CB8AC3E}">
        <p14:creationId xmlns:p14="http://schemas.microsoft.com/office/powerpoint/2010/main" val="203562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54BA1-A8B8-452B-AF95-A6664B959CE2}"/>
              </a:ext>
            </a:extLst>
          </p:cNvPr>
          <p:cNvSpPr>
            <a:spLocks noGrp="1"/>
          </p:cNvSpPr>
          <p:nvPr>
            <p:ph type="title"/>
          </p:nvPr>
        </p:nvSpPr>
        <p:spPr/>
        <p:txBody>
          <a:bodyPr/>
          <a:lstStyle/>
          <a:p>
            <a:r>
              <a:rPr lang="en-US" dirty="0"/>
              <a:t>Powers Requiring Court Approval – </a:t>
            </a:r>
            <a:br>
              <a:rPr lang="en-US" dirty="0"/>
            </a:br>
            <a:r>
              <a:rPr lang="en-US" dirty="0"/>
              <a:t>§ 744.441, F.S.</a:t>
            </a:r>
          </a:p>
        </p:txBody>
      </p:sp>
      <p:sp>
        <p:nvSpPr>
          <p:cNvPr id="3" name="Content Placeholder 2">
            <a:extLst>
              <a:ext uri="{FF2B5EF4-FFF2-40B4-BE49-F238E27FC236}">
                <a16:creationId xmlns:a16="http://schemas.microsoft.com/office/drawing/2014/main" id="{4D5458E0-8ADF-40A6-9EEA-7E573B576ED3}"/>
              </a:ext>
            </a:extLst>
          </p:cNvPr>
          <p:cNvSpPr>
            <a:spLocks noGrp="1"/>
          </p:cNvSpPr>
          <p:nvPr>
            <p:ph idx="1"/>
          </p:nvPr>
        </p:nvSpPr>
        <p:spPr/>
        <p:txBody>
          <a:bodyPr>
            <a:normAutofit/>
          </a:bodyPr>
          <a:lstStyle/>
          <a:p>
            <a:r>
              <a:rPr lang="en-US" dirty="0"/>
              <a:t>Enter into a lease for mineral/gas/other natural resources’ exploration and removal </a:t>
            </a:r>
          </a:p>
          <a:p>
            <a:r>
              <a:rPr lang="en-US" dirty="0"/>
              <a:t>Abandon property </a:t>
            </a:r>
          </a:p>
          <a:p>
            <a:r>
              <a:rPr lang="en-US" dirty="0"/>
              <a:t>Pay calls, assessments, and other sums chargeable or accruing against, or on account of, securities</a:t>
            </a:r>
          </a:p>
          <a:p>
            <a:r>
              <a:rPr lang="en-US" dirty="0"/>
              <a:t>Borrow money to be repaid from the property or otherwise and advance money </a:t>
            </a:r>
          </a:p>
          <a:p>
            <a:r>
              <a:rPr lang="en-US" dirty="0"/>
              <a:t>Compromise with any debtor or obligor or extend, renew, or modify the terms of any obligation owing</a:t>
            </a:r>
          </a:p>
        </p:txBody>
      </p:sp>
    </p:spTree>
    <p:extLst>
      <p:ext uri="{BB962C8B-B14F-4D97-AF65-F5344CB8AC3E}">
        <p14:creationId xmlns:p14="http://schemas.microsoft.com/office/powerpoint/2010/main" val="21884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4C4A5-BCC3-4E63-AC9F-B99FEB129BB4}"/>
              </a:ext>
            </a:extLst>
          </p:cNvPr>
          <p:cNvSpPr>
            <a:spLocks noGrp="1"/>
          </p:cNvSpPr>
          <p:nvPr>
            <p:ph type="title"/>
          </p:nvPr>
        </p:nvSpPr>
        <p:spPr/>
        <p:txBody>
          <a:bodyPr/>
          <a:lstStyle/>
          <a:p>
            <a:r>
              <a:rPr lang="en-US" dirty="0"/>
              <a:t>Powers Requiring Court Approval – </a:t>
            </a:r>
            <a:br>
              <a:rPr lang="en-US" dirty="0"/>
            </a:br>
            <a:r>
              <a:rPr lang="en-US" dirty="0"/>
              <a:t>§ 744.441, F.S.</a:t>
            </a:r>
          </a:p>
        </p:txBody>
      </p:sp>
      <p:sp>
        <p:nvSpPr>
          <p:cNvPr id="3" name="Content Placeholder 2">
            <a:extLst>
              <a:ext uri="{FF2B5EF4-FFF2-40B4-BE49-F238E27FC236}">
                <a16:creationId xmlns:a16="http://schemas.microsoft.com/office/drawing/2014/main" id="{6C58E623-8413-4A00-87C4-2C1CACB271F1}"/>
              </a:ext>
            </a:extLst>
          </p:cNvPr>
          <p:cNvSpPr>
            <a:spLocks noGrp="1"/>
          </p:cNvSpPr>
          <p:nvPr>
            <p:ph idx="1"/>
          </p:nvPr>
        </p:nvSpPr>
        <p:spPr/>
        <p:txBody>
          <a:bodyPr>
            <a:normAutofit/>
          </a:bodyPr>
          <a:lstStyle/>
          <a:p>
            <a:r>
              <a:rPr lang="en-US" sz="2800" dirty="0"/>
              <a:t>Prosecute or defend claims or proceedings </a:t>
            </a:r>
          </a:p>
          <a:p>
            <a:r>
              <a:rPr lang="en-US" sz="2800" dirty="0"/>
              <a:t>Sell, mortgage, or lease any real or personal property</a:t>
            </a:r>
          </a:p>
          <a:p>
            <a:r>
              <a:rPr lang="en-US" sz="2800" dirty="0"/>
              <a:t>Continue any unincorporated business or venture </a:t>
            </a:r>
          </a:p>
          <a:p>
            <a:r>
              <a:rPr lang="en-US" sz="2800" dirty="0"/>
              <a:t>Purchase real estate </a:t>
            </a:r>
          </a:p>
          <a:p>
            <a:r>
              <a:rPr lang="en-US" sz="2800" dirty="0"/>
              <a:t>Exercise any option in any insurance policy</a:t>
            </a:r>
          </a:p>
          <a:p>
            <a:r>
              <a:rPr lang="en-US" sz="2800" dirty="0"/>
              <a:t>Pay funeral expenses</a:t>
            </a:r>
          </a:p>
        </p:txBody>
      </p:sp>
    </p:spTree>
    <p:extLst>
      <p:ext uri="{BB962C8B-B14F-4D97-AF65-F5344CB8AC3E}">
        <p14:creationId xmlns:p14="http://schemas.microsoft.com/office/powerpoint/2010/main" val="334479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35362-0413-4EB7-9AC8-61DDFF4F78A9}"/>
              </a:ext>
            </a:extLst>
          </p:cNvPr>
          <p:cNvSpPr>
            <a:spLocks noGrp="1"/>
          </p:cNvSpPr>
          <p:nvPr>
            <p:ph type="title"/>
          </p:nvPr>
        </p:nvSpPr>
        <p:spPr/>
        <p:txBody>
          <a:bodyPr/>
          <a:lstStyle/>
          <a:p>
            <a:r>
              <a:rPr lang="en-US" dirty="0"/>
              <a:t>Powers Requiring Court Approval – </a:t>
            </a:r>
            <a:br>
              <a:rPr lang="en-US" dirty="0"/>
            </a:br>
            <a:r>
              <a:rPr lang="en-US" dirty="0"/>
              <a:t>§ 744.441, F.S.</a:t>
            </a:r>
          </a:p>
        </p:txBody>
      </p:sp>
      <p:sp>
        <p:nvSpPr>
          <p:cNvPr id="3" name="Content Placeholder 2">
            <a:extLst>
              <a:ext uri="{FF2B5EF4-FFF2-40B4-BE49-F238E27FC236}">
                <a16:creationId xmlns:a16="http://schemas.microsoft.com/office/drawing/2014/main" id="{42568B4E-8534-4B32-A04C-3C7D2D18BE9F}"/>
              </a:ext>
            </a:extLst>
          </p:cNvPr>
          <p:cNvSpPr>
            <a:spLocks noGrp="1"/>
          </p:cNvSpPr>
          <p:nvPr>
            <p:ph idx="1"/>
          </p:nvPr>
        </p:nvSpPr>
        <p:spPr/>
        <p:txBody>
          <a:bodyPr>
            <a:normAutofit fontScale="92500"/>
          </a:bodyPr>
          <a:lstStyle/>
          <a:p>
            <a:r>
              <a:rPr lang="en-US" dirty="0"/>
              <a:t>Make gifts of the ward’s property to members of the ward’s family </a:t>
            </a:r>
          </a:p>
          <a:p>
            <a:r>
              <a:rPr lang="en-US" dirty="0"/>
              <a:t>Execute a codicil to obtain a charitable deduction when the Ward’s will evinces an objective to obtain a United States estate tax charitable deduction </a:t>
            </a:r>
          </a:p>
          <a:p>
            <a:r>
              <a:rPr lang="en-US" dirty="0"/>
              <a:t>Create or amend revocable trusts or create irrevocable trusts </a:t>
            </a:r>
          </a:p>
          <a:p>
            <a:r>
              <a:rPr lang="en-US" dirty="0"/>
              <a:t>Renounce or disclaim any interest by testate or intestate succession or by inter </a:t>
            </a:r>
            <a:r>
              <a:rPr lang="en-US" dirty="0" err="1"/>
              <a:t>vivos</a:t>
            </a:r>
            <a:r>
              <a:rPr lang="en-US" dirty="0"/>
              <a:t> transfer</a:t>
            </a:r>
          </a:p>
          <a:p>
            <a:r>
              <a:rPr lang="en-US" dirty="0"/>
              <a:t>Enter into contracts</a:t>
            </a:r>
          </a:p>
          <a:p>
            <a:r>
              <a:rPr lang="en-US" dirty="0"/>
              <a:t>Execute a Do Not Resuscitate Order </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11925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224C3-D6EA-461D-8C95-E759CFDDD5EE}"/>
              </a:ext>
            </a:extLst>
          </p:cNvPr>
          <p:cNvSpPr>
            <a:spLocks noGrp="1"/>
          </p:cNvSpPr>
          <p:nvPr>
            <p:ph type="title"/>
          </p:nvPr>
        </p:nvSpPr>
        <p:spPr/>
        <p:txBody>
          <a:bodyPr/>
          <a:lstStyle/>
          <a:p>
            <a:r>
              <a:rPr lang="en-US" dirty="0"/>
              <a:t>Court Approval Required – Extraordinary Authority</a:t>
            </a:r>
          </a:p>
        </p:txBody>
      </p:sp>
      <p:sp>
        <p:nvSpPr>
          <p:cNvPr id="3" name="Content Placeholder 2">
            <a:extLst>
              <a:ext uri="{FF2B5EF4-FFF2-40B4-BE49-F238E27FC236}">
                <a16:creationId xmlns:a16="http://schemas.microsoft.com/office/drawing/2014/main" id="{1EFA574E-9ECF-446E-81F1-47D60902BC5A}"/>
              </a:ext>
            </a:extLst>
          </p:cNvPr>
          <p:cNvSpPr>
            <a:spLocks noGrp="1"/>
          </p:cNvSpPr>
          <p:nvPr>
            <p:ph idx="1"/>
          </p:nvPr>
        </p:nvSpPr>
        <p:spPr/>
        <p:txBody>
          <a:bodyPr>
            <a:normAutofit/>
          </a:bodyPr>
          <a:lstStyle/>
          <a:p>
            <a:r>
              <a:rPr lang="en-US" sz="2800" dirty="0"/>
              <a:t>Commit the ward to a facility, institution, or licensed service provider without formal placement proceeding</a:t>
            </a:r>
          </a:p>
          <a:p>
            <a:r>
              <a:rPr lang="en-US" sz="2800" dirty="0"/>
              <a:t>Consent to experimental biomedical or behavioral procedure </a:t>
            </a:r>
          </a:p>
          <a:p>
            <a:r>
              <a:rPr lang="en-US" sz="2800" dirty="0"/>
              <a:t>Initiate divorce proceedings</a:t>
            </a:r>
          </a:p>
          <a:p>
            <a:r>
              <a:rPr lang="en-US" sz="2800" dirty="0"/>
              <a:t>Consent to termination of Ward’s parental rights</a:t>
            </a:r>
          </a:p>
          <a:p>
            <a:r>
              <a:rPr lang="en-US" sz="2800" dirty="0"/>
              <a:t>Consent to sterilization or abortion</a:t>
            </a:r>
          </a:p>
        </p:txBody>
      </p:sp>
    </p:spTree>
    <p:extLst>
      <p:ext uri="{BB962C8B-B14F-4D97-AF65-F5344CB8AC3E}">
        <p14:creationId xmlns:p14="http://schemas.microsoft.com/office/powerpoint/2010/main" val="210585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CC268-B7D2-4EA6-A267-F7A214ABC7DA}"/>
              </a:ext>
            </a:extLst>
          </p:cNvPr>
          <p:cNvSpPr>
            <a:spLocks noGrp="1"/>
          </p:cNvSpPr>
          <p:nvPr>
            <p:ph type="title"/>
          </p:nvPr>
        </p:nvSpPr>
        <p:spPr/>
        <p:txBody>
          <a:bodyPr/>
          <a:lstStyle/>
          <a:p>
            <a:r>
              <a:rPr lang="en-US" dirty="0"/>
              <a:t>Guardian’s Duties - § 744.361, F. S.</a:t>
            </a:r>
          </a:p>
        </p:txBody>
      </p:sp>
      <p:sp>
        <p:nvSpPr>
          <p:cNvPr id="3" name="Content Placeholder 2">
            <a:extLst>
              <a:ext uri="{FF2B5EF4-FFF2-40B4-BE49-F238E27FC236}">
                <a16:creationId xmlns:a16="http://schemas.microsoft.com/office/drawing/2014/main" id="{EEDE791F-C3FF-4530-83C1-C3B283320DD9}"/>
              </a:ext>
            </a:extLst>
          </p:cNvPr>
          <p:cNvSpPr>
            <a:spLocks noGrp="1"/>
          </p:cNvSpPr>
          <p:nvPr>
            <p:ph idx="1"/>
          </p:nvPr>
        </p:nvSpPr>
        <p:spPr/>
        <p:txBody>
          <a:bodyPr/>
          <a:lstStyle/>
          <a:p>
            <a:r>
              <a:rPr lang="en-US" dirty="0"/>
              <a:t>Exercise only rights removed</a:t>
            </a:r>
          </a:p>
          <a:p>
            <a:r>
              <a:rPr lang="en-US" dirty="0"/>
              <a:t>Act within the scope of court appointment and law</a:t>
            </a:r>
          </a:p>
          <a:p>
            <a:r>
              <a:rPr lang="en-US" dirty="0"/>
              <a:t>Act in good faith</a:t>
            </a:r>
          </a:p>
          <a:p>
            <a:r>
              <a:rPr lang="en-US" dirty="0"/>
              <a:t>Not act in a manner contrary to ward’s best interests</a:t>
            </a:r>
          </a:p>
          <a:p>
            <a:r>
              <a:rPr lang="en-US" dirty="0"/>
              <a:t>Consult with co-guardian, if any</a:t>
            </a:r>
          </a:p>
          <a:p>
            <a:r>
              <a:rPr lang="en-US" dirty="0"/>
              <a:t>Protect and preserve Ward’s property and invest it prudently; turn it over upon end of guardianship</a:t>
            </a:r>
          </a:p>
        </p:txBody>
      </p:sp>
    </p:spTree>
    <p:extLst>
      <p:ext uri="{BB962C8B-B14F-4D97-AF65-F5344CB8AC3E}">
        <p14:creationId xmlns:p14="http://schemas.microsoft.com/office/powerpoint/2010/main" val="51179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0644A-D0B8-484C-BF92-017CCCA3DE1C}"/>
              </a:ext>
            </a:extLst>
          </p:cNvPr>
          <p:cNvSpPr>
            <a:spLocks noGrp="1"/>
          </p:cNvSpPr>
          <p:nvPr>
            <p:ph type="title"/>
          </p:nvPr>
        </p:nvSpPr>
        <p:spPr/>
        <p:txBody>
          <a:bodyPr/>
          <a:lstStyle/>
          <a:p>
            <a:r>
              <a:rPr lang="en-US" dirty="0"/>
              <a:t>Guardian’s Duties - § 744.361, F. S.</a:t>
            </a:r>
          </a:p>
        </p:txBody>
      </p:sp>
      <p:sp>
        <p:nvSpPr>
          <p:cNvPr id="3" name="Content Placeholder 2">
            <a:extLst>
              <a:ext uri="{FF2B5EF4-FFF2-40B4-BE49-F238E27FC236}">
                <a16:creationId xmlns:a16="http://schemas.microsoft.com/office/drawing/2014/main" id="{0ABF39A8-7287-45C9-BC7D-C3D78A82140E}"/>
              </a:ext>
            </a:extLst>
          </p:cNvPr>
          <p:cNvSpPr>
            <a:spLocks noGrp="1"/>
          </p:cNvSpPr>
          <p:nvPr>
            <p:ph idx="1"/>
          </p:nvPr>
        </p:nvSpPr>
        <p:spPr/>
        <p:txBody>
          <a:bodyPr/>
          <a:lstStyle/>
          <a:p>
            <a:r>
              <a:rPr lang="en-US" dirty="0"/>
              <a:t>Honor Ward’s desires</a:t>
            </a:r>
          </a:p>
          <a:p>
            <a:r>
              <a:rPr lang="en-US" dirty="0"/>
              <a:t>Allow Ward to maintain contact with family and friends</a:t>
            </a:r>
          </a:p>
          <a:p>
            <a:r>
              <a:rPr lang="en-US" dirty="0"/>
              <a:t>Not restrict physical liberty</a:t>
            </a:r>
          </a:p>
          <a:p>
            <a:r>
              <a:rPr lang="en-US" dirty="0"/>
              <a:t>Assist Ward in regaining capacity</a:t>
            </a:r>
          </a:p>
          <a:p>
            <a:r>
              <a:rPr lang="en-US" dirty="0"/>
              <a:t>Notify Court if restoration is possible</a:t>
            </a:r>
          </a:p>
          <a:p>
            <a:r>
              <a:rPr lang="en-US" dirty="0"/>
              <a:t>Make provision for medical and personal care</a:t>
            </a:r>
          </a:p>
          <a:p>
            <a:r>
              <a:rPr lang="en-US" dirty="0"/>
              <a:t>Acquire understanding of risks and benefits of medical care</a:t>
            </a:r>
          </a:p>
        </p:txBody>
      </p:sp>
    </p:spTree>
    <p:extLst>
      <p:ext uri="{BB962C8B-B14F-4D97-AF65-F5344CB8AC3E}">
        <p14:creationId xmlns:p14="http://schemas.microsoft.com/office/powerpoint/2010/main" val="415499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976F2-4C1A-4BBC-A6A4-3426424220F4}"/>
              </a:ext>
            </a:extLst>
          </p:cNvPr>
          <p:cNvSpPr>
            <a:spLocks noGrp="1"/>
          </p:cNvSpPr>
          <p:nvPr>
            <p:ph type="title"/>
          </p:nvPr>
        </p:nvSpPr>
        <p:spPr/>
        <p:txBody>
          <a:bodyPr>
            <a:normAutofit/>
          </a:bodyPr>
          <a:lstStyle/>
          <a:p>
            <a:r>
              <a:rPr lang="en-US" sz="4000" dirty="0"/>
              <a:t>Legal Decision-Makers</a:t>
            </a:r>
          </a:p>
        </p:txBody>
      </p:sp>
      <p:sp>
        <p:nvSpPr>
          <p:cNvPr id="3" name="Content Placeholder 2">
            <a:extLst>
              <a:ext uri="{FF2B5EF4-FFF2-40B4-BE49-F238E27FC236}">
                <a16:creationId xmlns:a16="http://schemas.microsoft.com/office/drawing/2014/main" id="{614DE5BE-6D9B-43A5-BC1F-753538855DF4}"/>
              </a:ext>
            </a:extLst>
          </p:cNvPr>
          <p:cNvSpPr>
            <a:spLocks noGrp="1"/>
          </p:cNvSpPr>
          <p:nvPr>
            <p:ph idx="1"/>
          </p:nvPr>
        </p:nvSpPr>
        <p:spPr/>
        <p:txBody>
          <a:bodyPr>
            <a:normAutofit/>
          </a:bodyPr>
          <a:lstStyle/>
          <a:p>
            <a:r>
              <a:rPr lang="en-US" sz="3200" dirty="0"/>
              <a:t>Health Care Proxy</a:t>
            </a:r>
          </a:p>
          <a:p>
            <a:r>
              <a:rPr lang="en-US" sz="3200" dirty="0"/>
              <a:t>Health Care Surrogate</a:t>
            </a:r>
          </a:p>
          <a:p>
            <a:r>
              <a:rPr lang="en-US" sz="3200" dirty="0"/>
              <a:t>Agent under a Power of Attorney</a:t>
            </a:r>
          </a:p>
          <a:p>
            <a:r>
              <a:rPr lang="en-US" sz="3200" dirty="0"/>
              <a:t>Trustee</a:t>
            </a:r>
          </a:p>
          <a:p>
            <a:r>
              <a:rPr lang="en-US" sz="3200" dirty="0"/>
              <a:t>Guardian</a:t>
            </a:r>
          </a:p>
        </p:txBody>
      </p:sp>
    </p:spTree>
    <p:extLst>
      <p:ext uri="{BB962C8B-B14F-4D97-AF65-F5344CB8AC3E}">
        <p14:creationId xmlns:p14="http://schemas.microsoft.com/office/powerpoint/2010/main" val="123607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3CEEC-3B70-41BD-BCF3-A7E5C4CEB68F}"/>
              </a:ext>
            </a:extLst>
          </p:cNvPr>
          <p:cNvSpPr>
            <a:spLocks noGrp="1"/>
          </p:cNvSpPr>
          <p:nvPr>
            <p:ph type="title"/>
          </p:nvPr>
        </p:nvSpPr>
        <p:spPr/>
        <p:txBody>
          <a:bodyPr/>
          <a:lstStyle/>
          <a:p>
            <a:r>
              <a:rPr lang="en-US" dirty="0"/>
              <a:t>Guardian’s Duties - § 744.361, F. S.</a:t>
            </a:r>
          </a:p>
        </p:txBody>
      </p:sp>
      <p:sp>
        <p:nvSpPr>
          <p:cNvPr id="3" name="Content Placeholder 2">
            <a:extLst>
              <a:ext uri="{FF2B5EF4-FFF2-40B4-BE49-F238E27FC236}">
                <a16:creationId xmlns:a16="http://schemas.microsoft.com/office/drawing/2014/main" id="{72870CDC-2722-44F6-A1E9-FA7BC469E856}"/>
              </a:ext>
            </a:extLst>
          </p:cNvPr>
          <p:cNvSpPr>
            <a:spLocks noGrp="1"/>
          </p:cNvSpPr>
          <p:nvPr>
            <p:ph idx="1"/>
          </p:nvPr>
        </p:nvSpPr>
        <p:spPr/>
        <p:txBody>
          <a:bodyPr>
            <a:normAutofit/>
          </a:bodyPr>
          <a:lstStyle/>
          <a:p>
            <a:r>
              <a:rPr lang="en-US" sz="2800" dirty="0"/>
              <a:t>Evaluate medical and health care options, financial resources and desires when making residence choice</a:t>
            </a:r>
          </a:p>
          <a:p>
            <a:r>
              <a:rPr lang="en-US" sz="2800" dirty="0"/>
              <a:t>Advocate for the ward in institutional settings</a:t>
            </a:r>
          </a:p>
          <a:p>
            <a:r>
              <a:rPr lang="en-US" sz="2800" dirty="0"/>
              <a:t>Give priority to home and community-based services </a:t>
            </a:r>
          </a:p>
          <a:p>
            <a:r>
              <a:rPr lang="en-US" sz="2800" dirty="0"/>
              <a:t>Professional guardian of the person must visit at least quarterly</a:t>
            </a:r>
          </a:p>
        </p:txBody>
      </p:sp>
    </p:spTree>
    <p:extLst>
      <p:ext uri="{BB962C8B-B14F-4D97-AF65-F5344CB8AC3E}">
        <p14:creationId xmlns:p14="http://schemas.microsoft.com/office/powerpoint/2010/main" val="153899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B12EE-E9B5-48D2-9A63-2D05AE96BEF0}"/>
              </a:ext>
            </a:extLst>
          </p:cNvPr>
          <p:cNvSpPr>
            <a:spLocks noGrp="1"/>
          </p:cNvSpPr>
          <p:nvPr>
            <p:ph type="title"/>
          </p:nvPr>
        </p:nvSpPr>
        <p:spPr/>
        <p:txBody>
          <a:bodyPr/>
          <a:lstStyle/>
          <a:p>
            <a:r>
              <a:rPr lang="en-US" dirty="0"/>
              <a:t>Guardian’s Duties</a:t>
            </a:r>
          </a:p>
        </p:txBody>
      </p:sp>
      <p:sp>
        <p:nvSpPr>
          <p:cNvPr id="3" name="Content Placeholder 2">
            <a:extLst>
              <a:ext uri="{FF2B5EF4-FFF2-40B4-BE49-F238E27FC236}">
                <a16:creationId xmlns:a16="http://schemas.microsoft.com/office/drawing/2014/main" id="{899B1BE2-6A37-4FFD-BA01-F9F4222FA20F}"/>
              </a:ext>
            </a:extLst>
          </p:cNvPr>
          <p:cNvSpPr>
            <a:spLocks noGrp="1"/>
          </p:cNvSpPr>
          <p:nvPr>
            <p:ph idx="1"/>
          </p:nvPr>
        </p:nvSpPr>
        <p:spPr/>
        <p:txBody>
          <a:bodyPr/>
          <a:lstStyle/>
          <a:p>
            <a:r>
              <a:rPr lang="en-US" dirty="0"/>
              <a:t>Initial Guardianship Report – 60 days after appointment</a:t>
            </a:r>
          </a:p>
          <a:p>
            <a:pPr lvl="1"/>
            <a:r>
              <a:rPr lang="en-US" dirty="0"/>
              <a:t>Initial Plan</a:t>
            </a:r>
          </a:p>
          <a:p>
            <a:pPr lvl="1"/>
            <a:r>
              <a:rPr lang="en-US" dirty="0"/>
              <a:t>Initial Verified Inventory</a:t>
            </a:r>
          </a:p>
          <a:p>
            <a:pPr lvl="1"/>
            <a:r>
              <a:rPr lang="en-US" dirty="0"/>
              <a:t>Disaster Plan</a:t>
            </a:r>
          </a:p>
          <a:p>
            <a:r>
              <a:rPr lang="en-US" dirty="0"/>
              <a:t>Annual Guardianship Report –90 days after anniversary month</a:t>
            </a:r>
          </a:p>
          <a:p>
            <a:pPr lvl="1"/>
            <a:r>
              <a:rPr lang="en-US" dirty="0"/>
              <a:t>Annual Plan and Physician’s Exam</a:t>
            </a:r>
          </a:p>
          <a:p>
            <a:pPr lvl="1"/>
            <a:r>
              <a:rPr lang="en-US" dirty="0"/>
              <a:t>Annual Accounting or Affidavit </a:t>
            </a:r>
          </a:p>
          <a:p>
            <a:pPr lvl="1"/>
            <a:r>
              <a:rPr lang="en-US" dirty="0"/>
              <a:t>Disaster Plan</a:t>
            </a:r>
          </a:p>
          <a:p>
            <a:pPr lvl="1"/>
            <a:endParaRPr lang="en-US" dirty="0"/>
          </a:p>
        </p:txBody>
      </p:sp>
    </p:spTree>
    <p:extLst>
      <p:ext uri="{BB962C8B-B14F-4D97-AF65-F5344CB8AC3E}">
        <p14:creationId xmlns:p14="http://schemas.microsoft.com/office/powerpoint/2010/main" val="2232795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D2BCB-F76D-48BE-8ACF-B1941DA1CA98}"/>
              </a:ext>
            </a:extLst>
          </p:cNvPr>
          <p:cNvSpPr>
            <a:spLocks noGrp="1"/>
          </p:cNvSpPr>
          <p:nvPr>
            <p:ph type="title"/>
          </p:nvPr>
        </p:nvSpPr>
        <p:spPr/>
        <p:txBody>
          <a:bodyPr/>
          <a:lstStyle/>
          <a:p>
            <a:r>
              <a:rPr lang="en-US" dirty="0"/>
              <a:t>Conflicts of Interest - § 744.446, F.S.</a:t>
            </a:r>
          </a:p>
        </p:txBody>
      </p:sp>
      <p:sp>
        <p:nvSpPr>
          <p:cNvPr id="3" name="Content Placeholder 2">
            <a:extLst>
              <a:ext uri="{FF2B5EF4-FFF2-40B4-BE49-F238E27FC236}">
                <a16:creationId xmlns:a16="http://schemas.microsoft.com/office/drawing/2014/main" id="{420D6611-14F5-45CE-B7A8-2653D40882D7}"/>
              </a:ext>
            </a:extLst>
          </p:cNvPr>
          <p:cNvSpPr>
            <a:spLocks noGrp="1"/>
          </p:cNvSpPr>
          <p:nvPr>
            <p:ph idx="1"/>
          </p:nvPr>
        </p:nvSpPr>
        <p:spPr/>
        <p:txBody>
          <a:bodyPr/>
          <a:lstStyle/>
          <a:p>
            <a:r>
              <a:rPr lang="en-US" dirty="0"/>
              <a:t>Guardian is a fiduciary</a:t>
            </a:r>
          </a:p>
          <a:p>
            <a:r>
              <a:rPr lang="en-US" dirty="0"/>
              <a:t>Expected to be impartial and independent</a:t>
            </a:r>
          </a:p>
          <a:p>
            <a:r>
              <a:rPr lang="en-US" dirty="0"/>
              <a:t>May not offer, pay, solicit, or receive a commission, benefit, bonus, rebate, or kickback, . . .  in cash or in-kind or engage in a split-fee arrangement in exchange for referring, soliciting, or engaging in a transaction . . . On behalf of an AIP or ward for past or future goods or services</a:t>
            </a:r>
          </a:p>
          <a:p>
            <a:r>
              <a:rPr lang="en-US" dirty="0"/>
              <a:t>Cannot have any financial interest with the ward, the judge, member of exam committee, court employee or Ward’s attorney </a:t>
            </a:r>
          </a:p>
        </p:txBody>
      </p:sp>
    </p:spTree>
    <p:extLst>
      <p:ext uri="{BB962C8B-B14F-4D97-AF65-F5344CB8AC3E}">
        <p14:creationId xmlns:p14="http://schemas.microsoft.com/office/powerpoint/2010/main" val="50669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B3A6-37F1-413E-890C-39CFAD453C35}"/>
              </a:ext>
            </a:extLst>
          </p:cNvPr>
          <p:cNvSpPr>
            <a:spLocks noGrp="1"/>
          </p:cNvSpPr>
          <p:nvPr>
            <p:ph type="title"/>
          </p:nvPr>
        </p:nvSpPr>
        <p:spPr/>
        <p:txBody>
          <a:bodyPr/>
          <a:lstStyle/>
          <a:p>
            <a:r>
              <a:rPr lang="en-US" dirty="0"/>
              <a:t>Payment to Guardians</a:t>
            </a:r>
          </a:p>
        </p:txBody>
      </p:sp>
      <p:sp>
        <p:nvSpPr>
          <p:cNvPr id="3" name="Content Placeholder 2">
            <a:extLst>
              <a:ext uri="{FF2B5EF4-FFF2-40B4-BE49-F238E27FC236}">
                <a16:creationId xmlns:a16="http://schemas.microsoft.com/office/drawing/2014/main" id="{3625F124-5929-454D-B3C4-B01744CF4130}"/>
              </a:ext>
            </a:extLst>
          </p:cNvPr>
          <p:cNvSpPr>
            <a:spLocks noGrp="1"/>
          </p:cNvSpPr>
          <p:nvPr>
            <p:ph idx="1"/>
          </p:nvPr>
        </p:nvSpPr>
        <p:spPr/>
        <p:txBody>
          <a:bodyPr/>
          <a:lstStyle/>
          <a:p>
            <a:r>
              <a:rPr lang="en-US" dirty="0"/>
              <a:t>Guardians are paid hourly</a:t>
            </a:r>
          </a:p>
          <a:p>
            <a:pPr lvl="1"/>
            <a:r>
              <a:rPr lang="en-US" dirty="0"/>
              <a:t>Rates range from $25 - $85</a:t>
            </a:r>
          </a:p>
          <a:p>
            <a:pPr lvl="1"/>
            <a:r>
              <a:rPr lang="en-US" dirty="0"/>
              <a:t>Professional paid more than family guardians</a:t>
            </a:r>
          </a:p>
          <a:p>
            <a:pPr lvl="1"/>
            <a:r>
              <a:rPr lang="en-US" dirty="0"/>
              <a:t>Rate based on experience, must be reasonable</a:t>
            </a:r>
          </a:p>
          <a:p>
            <a:r>
              <a:rPr lang="en-US" dirty="0"/>
              <a:t>Can pay staff members</a:t>
            </a:r>
          </a:p>
          <a:p>
            <a:r>
              <a:rPr lang="en-US" dirty="0"/>
              <a:t>Providers might be able to pay if disclosed to Court</a:t>
            </a:r>
          </a:p>
        </p:txBody>
      </p:sp>
    </p:spTree>
    <p:extLst>
      <p:ext uri="{BB962C8B-B14F-4D97-AF65-F5344CB8AC3E}">
        <p14:creationId xmlns:p14="http://schemas.microsoft.com/office/powerpoint/2010/main" val="155309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8D178-3981-4931-A1EC-7A7335C8DE56}"/>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DD638217-070D-4EE0-86E8-6F25AA23F3E4}"/>
              </a:ext>
            </a:extLst>
          </p:cNvPr>
          <p:cNvSpPr>
            <a:spLocks noGrp="1"/>
          </p:cNvSpPr>
          <p:nvPr>
            <p:ph type="body" idx="1"/>
          </p:nvPr>
        </p:nvSpPr>
        <p:spPr/>
        <p:txBody>
          <a:bodyPr/>
          <a:lstStyle/>
          <a:p>
            <a:r>
              <a:rPr lang="en-US" dirty="0"/>
              <a:t>Alecia Lyons – </a:t>
            </a:r>
            <a:r>
              <a:rPr lang="en-US" dirty="0">
                <a:hlinkClick r:id="rId2"/>
              </a:rPr>
              <a:t>Alecia.guardian@gmail.com</a:t>
            </a:r>
            <a:endParaRPr lang="en-US" dirty="0"/>
          </a:p>
          <a:p>
            <a:endParaRPr lang="en-US" dirty="0"/>
          </a:p>
          <a:p>
            <a:r>
              <a:rPr lang="en-US" dirty="0"/>
              <a:t>Aubrey Posey-Hitchcock – </a:t>
            </a:r>
            <a:r>
              <a:rPr lang="en-US" dirty="0">
                <a:hlinkClick r:id="rId3"/>
              </a:rPr>
              <a:t>Aubrey@hitchcocklawyer.com</a:t>
            </a:r>
            <a:endParaRPr lang="en-US" dirty="0"/>
          </a:p>
          <a:p>
            <a:endParaRPr lang="en-US" dirty="0"/>
          </a:p>
          <a:p>
            <a:endParaRPr lang="en-US" dirty="0"/>
          </a:p>
        </p:txBody>
      </p:sp>
    </p:spTree>
    <p:extLst>
      <p:ext uri="{BB962C8B-B14F-4D97-AF65-F5344CB8AC3E}">
        <p14:creationId xmlns:p14="http://schemas.microsoft.com/office/powerpoint/2010/main" val="287880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827E5-F92F-4EB1-AD29-205A697D663D}"/>
              </a:ext>
            </a:extLst>
          </p:cNvPr>
          <p:cNvSpPr>
            <a:spLocks noGrp="1"/>
          </p:cNvSpPr>
          <p:nvPr>
            <p:ph type="title"/>
          </p:nvPr>
        </p:nvSpPr>
        <p:spPr/>
        <p:txBody>
          <a:bodyPr/>
          <a:lstStyle/>
          <a:p>
            <a:r>
              <a:rPr lang="en-US" dirty="0"/>
              <a:t>POA v. Guardian</a:t>
            </a:r>
          </a:p>
        </p:txBody>
      </p:sp>
      <p:sp>
        <p:nvSpPr>
          <p:cNvPr id="3" name="Text Placeholder 2">
            <a:extLst>
              <a:ext uri="{FF2B5EF4-FFF2-40B4-BE49-F238E27FC236}">
                <a16:creationId xmlns:a16="http://schemas.microsoft.com/office/drawing/2014/main" id="{0AB92A49-220F-494E-867F-EC0A1EA550B1}"/>
              </a:ext>
            </a:extLst>
          </p:cNvPr>
          <p:cNvSpPr>
            <a:spLocks noGrp="1"/>
          </p:cNvSpPr>
          <p:nvPr>
            <p:ph type="body" idx="1"/>
          </p:nvPr>
        </p:nvSpPr>
        <p:spPr/>
        <p:txBody>
          <a:bodyPr/>
          <a:lstStyle/>
          <a:p>
            <a:r>
              <a:rPr lang="en-US" sz="3200" dirty="0"/>
              <a:t>Agent Under POA</a:t>
            </a:r>
          </a:p>
        </p:txBody>
      </p:sp>
      <p:sp>
        <p:nvSpPr>
          <p:cNvPr id="4" name="Content Placeholder 3">
            <a:extLst>
              <a:ext uri="{FF2B5EF4-FFF2-40B4-BE49-F238E27FC236}">
                <a16:creationId xmlns:a16="http://schemas.microsoft.com/office/drawing/2014/main" id="{1AD12660-17CF-4544-9736-B49E96474857}"/>
              </a:ext>
            </a:extLst>
          </p:cNvPr>
          <p:cNvSpPr>
            <a:spLocks noGrp="1"/>
          </p:cNvSpPr>
          <p:nvPr>
            <p:ph sz="half" idx="2"/>
          </p:nvPr>
        </p:nvSpPr>
        <p:spPr/>
        <p:txBody>
          <a:bodyPr>
            <a:normAutofit/>
          </a:bodyPr>
          <a:lstStyle/>
          <a:p>
            <a:r>
              <a:rPr lang="en-US" sz="2200" dirty="0"/>
              <a:t>Selected by the individual</a:t>
            </a:r>
          </a:p>
          <a:p>
            <a:r>
              <a:rPr lang="en-US" sz="2200" dirty="0"/>
              <a:t>Expected to carry out principal’s wishes</a:t>
            </a:r>
          </a:p>
          <a:p>
            <a:r>
              <a:rPr lang="en-US" sz="2200" dirty="0"/>
              <a:t>Usually relates to financial matters</a:t>
            </a:r>
          </a:p>
          <a:p>
            <a:r>
              <a:rPr lang="en-US" sz="2200" dirty="0"/>
              <a:t>Principal retains right to make decisions</a:t>
            </a:r>
          </a:p>
        </p:txBody>
      </p:sp>
      <p:sp>
        <p:nvSpPr>
          <p:cNvPr id="5" name="Text Placeholder 4">
            <a:extLst>
              <a:ext uri="{FF2B5EF4-FFF2-40B4-BE49-F238E27FC236}">
                <a16:creationId xmlns:a16="http://schemas.microsoft.com/office/drawing/2014/main" id="{93CA39F2-FA7C-4558-AC2F-A742AC5174C1}"/>
              </a:ext>
            </a:extLst>
          </p:cNvPr>
          <p:cNvSpPr>
            <a:spLocks noGrp="1"/>
          </p:cNvSpPr>
          <p:nvPr>
            <p:ph type="body" sz="quarter" idx="3"/>
          </p:nvPr>
        </p:nvSpPr>
        <p:spPr/>
        <p:txBody>
          <a:bodyPr/>
          <a:lstStyle/>
          <a:p>
            <a:r>
              <a:rPr lang="en-US" sz="3200" dirty="0"/>
              <a:t>Guardian</a:t>
            </a:r>
          </a:p>
        </p:txBody>
      </p:sp>
      <p:sp>
        <p:nvSpPr>
          <p:cNvPr id="6" name="Content Placeholder 5">
            <a:extLst>
              <a:ext uri="{FF2B5EF4-FFF2-40B4-BE49-F238E27FC236}">
                <a16:creationId xmlns:a16="http://schemas.microsoft.com/office/drawing/2014/main" id="{F111F3BA-C881-49CF-915C-621280245B43}"/>
              </a:ext>
            </a:extLst>
          </p:cNvPr>
          <p:cNvSpPr>
            <a:spLocks noGrp="1"/>
          </p:cNvSpPr>
          <p:nvPr>
            <p:ph sz="quarter" idx="4"/>
          </p:nvPr>
        </p:nvSpPr>
        <p:spPr/>
        <p:txBody>
          <a:bodyPr>
            <a:noAutofit/>
          </a:bodyPr>
          <a:lstStyle/>
          <a:p>
            <a:r>
              <a:rPr lang="en-US" sz="2200" dirty="0"/>
              <a:t>Appointed by the Court</a:t>
            </a:r>
          </a:p>
          <a:p>
            <a:r>
              <a:rPr lang="en-US" sz="2200" dirty="0"/>
              <a:t>Uses substituted decision-making when possible; best interests when not possible</a:t>
            </a:r>
          </a:p>
          <a:p>
            <a:r>
              <a:rPr lang="en-US" sz="2200" dirty="0"/>
              <a:t>Makes broad range of decisions</a:t>
            </a:r>
          </a:p>
          <a:p>
            <a:r>
              <a:rPr lang="en-US" sz="2200" dirty="0"/>
              <a:t>If right removed, ward does not have the right to make the decision</a:t>
            </a:r>
          </a:p>
        </p:txBody>
      </p:sp>
    </p:spTree>
    <p:extLst>
      <p:ext uri="{BB962C8B-B14F-4D97-AF65-F5344CB8AC3E}">
        <p14:creationId xmlns:p14="http://schemas.microsoft.com/office/powerpoint/2010/main" val="26508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D9738-B48C-4DF8-9924-9DA5595A6B20}"/>
              </a:ext>
            </a:extLst>
          </p:cNvPr>
          <p:cNvSpPr>
            <a:spLocks noGrp="1"/>
          </p:cNvSpPr>
          <p:nvPr>
            <p:ph type="title"/>
          </p:nvPr>
        </p:nvSpPr>
        <p:spPr/>
        <p:txBody>
          <a:bodyPr>
            <a:normAutofit/>
          </a:bodyPr>
          <a:lstStyle/>
          <a:p>
            <a:r>
              <a:rPr lang="en-US" sz="4000" dirty="0"/>
              <a:t>POA v. Guardian</a:t>
            </a:r>
          </a:p>
        </p:txBody>
      </p:sp>
      <p:sp>
        <p:nvSpPr>
          <p:cNvPr id="3" name="Content Placeholder 2">
            <a:extLst>
              <a:ext uri="{FF2B5EF4-FFF2-40B4-BE49-F238E27FC236}">
                <a16:creationId xmlns:a16="http://schemas.microsoft.com/office/drawing/2014/main" id="{BEE5288C-41D9-4289-804E-FB4767A14C93}"/>
              </a:ext>
            </a:extLst>
          </p:cNvPr>
          <p:cNvSpPr>
            <a:spLocks noGrp="1"/>
          </p:cNvSpPr>
          <p:nvPr>
            <p:ph idx="1"/>
          </p:nvPr>
        </p:nvSpPr>
        <p:spPr/>
        <p:txBody>
          <a:bodyPr>
            <a:normAutofit lnSpcReduction="10000"/>
          </a:bodyPr>
          <a:lstStyle/>
          <a:p>
            <a:r>
              <a:rPr lang="en-US" sz="3200" dirty="0"/>
              <a:t>POA terminates upon revocation, resignation or death/incapacity of agent</a:t>
            </a:r>
          </a:p>
          <a:p>
            <a:pPr marL="0" indent="0">
              <a:buNone/>
            </a:pPr>
            <a:endParaRPr lang="en-US" sz="3200" dirty="0"/>
          </a:p>
          <a:p>
            <a:r>
              <a:rPr lang="en-US" sz="3200" dirty="0"/>
              <a:t>Guardianship terminates upon removal and/or appointment of successor or upon restoration of Ward</a:t>
            </a:r>
          </a:p>
          <a:p>
            <a:pPr marL="0" indent="0">
              <a:buNone/>
            </a:pPr>
            <a:endParaRPr lang="en-US" sz="3200" dirty="0"/>
          </a:p>
          <a:p>
            <a:r>
              <a:rPr lang="en-US" sz="3200" dirty="0"/>
              <a:t>Both terminate upon principal/ward’s death</a:t>
            </a:r>
          </a:p>
          <a:p>
            <a:endParaRPr lang="en-US" sz="3200" dirty="0"/>
          </a:p>
        </p:txBody>
      </p:sp>
    </p:spTree>
    <p:extLst>
      <p:ext uri="{BB962C8B-B14F-4D97-AF65-F5344CB8AC3E}">
        <p14:creationId xmlns:p14="http://schemas.microsoft.com/office/powerpoint/2010/main" val="325447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CBC8-9FBA-4B0D-8460-020631FEFCC0}"/>
              </a:ext>
            </a:extLst>
          </p:cNvPr>
          <p:cNvSpPr>
            <a:spLocks noGrp="1"/>
          </p:cNvSpPr>
          <p:nvPr>
            <p:ph type="title"/>
          </p:nvPr>
        </p:nvSpPr>
        <p:spPr/>
        <p:txBody>
          <a:bodyPr/>
          <a:lstStyle/>
          <a:p>
            <a:r>
              <a:rPr lang="en-US" sz="4000"/>
              <a:t>But the Doctor said she is incompetent. . </a:t>
            </a:r>
            <a:r>
              <a:rPr lang="en-US"/>
              <a:t>. </a:t>
            </a:r>
            <a:endParaRPr lang="en-US" dirty="0"/>
          </a:p>
        </p:txBody>
      </p:sp>
      <p:sp>
        <p:nvSpPr>
          <p:cNvPr id="3" name="Content Placeholder 2">
            <a:extLst>
              <a:ext uri="{FF2B5EF4-FFF2-40B4-BE49-F238E27FC236}">
                <a16:creationId xmlns:a16="http://schemas.microsoft.com/office/drawing/2014/main" id="{7DA4905C-6FA9-4E7D-A5A2-0A11B64C1D7F}"/>
              </a:ext>
            </a:extLst>
          </p:cNvPr>
          <p:cNvSpPr>
            <a:spLocks noGrp="1"/>
          </p:cNvSpPr>
          <p:nvPr>
            <p:ph idx="1"/>
          </p:nvPr>
        </p:nvSpPr>
        <p:spPr/>
        <p:txBody>
          <a:bodyPr>
            <a:normAutofit/>
          </a:bodyPr>
          <a:lstStyle/>
          <a:p>
            <a:r>
              <a:rPr lang="en-US" sz="3200" dirty="0"/>
              <a:t>Durable POA – Guardianship </a:t>
            </a:r>
            <a:r>
              <a:rPr lang="en-US" sz="3200" dirty="0" err="1"/>
              <a:t>Alternateive</a:t>
            </a:r>
            <a:r>
              <a:rPr lang="en-US" sz="3200" dirty="0"/>
              <a:t>; Agent continues to make decisions even if the doctor determines individual lacks capacity</a:t>
            </a:r>
          </a:p>
          <a:p>
            <a:pPr marL="0" indent="0">
              <a:buNone/>
            </a:pPr>
            <a:endParaRPr lang="en-US" sz="3200" dirty="0"/>
          </a:p>
          <a:p>
            <a:r>
              <a:rPr lang="en-US" sz="3200" dirty="0"/>
              <a:t>Principal can still make decisions until Court determines capacity</a:t>
            </a:r>
          </a:p>
        </p:txBody>
      </p:sp>
    </p:spTree>
    <p:extLst>
      <p:ext uri="{BB962C8B-B14F-4D97-AF65-F5344CB8AC3E}">
        <p14:creationId xmlns:p14="http://schemas.microsoft.com/office/powerpoint/2010/main" val="259230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5574C-B188-4981-B6D1-5BEB152FA95A}"/>
              </a:ext>
            </a:extLst>
          </p:cNvPr>
          <p:cNvSpPr>
            <a:spLocks noGrp="1"/>
          </p:cNvSpPr>
          <p:nvPr>
            <p:ph type="title"/>
          </p:nvPr>
        </p:nvSpPr>
        <p:spPr/>
        <p:txBody>
          <a:bodyPr/>
          <a:lstStyle/>
          <a:p>
            <a:r>
              <a:rPr lang="en-US" dirty="0"/>
              <a:t>Types of Guardianships</a:t>
            </a:r>
          </a:p>
        </p:txBody>
      </p:sp>
      <p:sp>
        <p:nvSpPr>
          <p:cNvPr id="3" name="Content Placeholder 2">
            <a:extLst>
              <a:ext uri="{FF2B5EF4-FFF2-40B4-BE49-F238E27FC236}">
                <a16:creationId xmlns:a16="http://schemas.microsoft.com/office/drawing/2014/main" id="{DA2DF272-C5A0-41A4-B6FF-C680A0E2C4BE}"/>
              </a:ext>
            </a:extLst>
          </p:cNvPr>
          <p:cNvSpPr>
            <a:spLocks noGrp="1"/>
          </p:cNvSpPr>
          <p:nvPr>
            <p:ph idx="1"/>
          </p:nvPr>
        </p:nvSpPr>
        <p:spPr/>
        <p:txBody>
          <a:bodyPr/>
          <a:lstStyle/>
          <a:p>
            <a:r>
              <a:rPr lang="en-US" sz="2600" dirty="0"/>
              <a:t>Guardian Advocacy </a:t>
            </a:r>
          </a:p>
          <a:p>
            <a:pPr lvl="1"/>
            <a:r>
              <a:rPr lang="en-US" sz="2600" dirty="0"/>
              <a:t>Individual has a developmental disability</a:t>
            </a:r>
          </a:p>
          <a:p>
            <a:pPr lvl="1"/>
            <a:r>
              <a:rPr lang="en-US" sz="2600" dirty="0"/>
              <a:t>No determination of incapacity</a:t>
            </a:r>
          </a:p>
          <a:p>
            <a:pPr lvl="1"/>
            <a:r>
              <a:rPr lang="en-US" sz="2600" dirty="0"/>
              <a:t>Only delegable rights removed</a:t>
            </a:r>
          </a:p>
          <a:p>
            <a:pPr marL="457200" lvl="1" indent="0">
              <a:buNone/>
            </a:pPr>
            <a:endParaRPr lang="en-US" sz="2600" dirty="0"/>
          </a:p>
          <a:p>
            <a:r>
              <a:rPr lang="en-US" sz="2600" dirty="0"/>
              <a:t>Voluntary Guardian </a:t>
            </a:r>
          </a:p>
          <a:p>
            <a:pPr lvl="1"/>
            <a:r>
              <a:rPr lang="en-US" sz="2600" dirty="0"/>
              <a:t>Property only</a:t>
            </a:r>
          </a:p>
          <a:p>
            <a:pPr lvl="1"/>
            <a:r>
              <a:rPr lang="en-US" sz="2600" dirty="0"/>
              <a:t>Individual has capacity</a:t>
            </a:r>
          </a:p>
          <a:p>
            <a:pPr marL="0" indent="0">
              <a:buNone/>
            </a:pPr>
            <a:endParaRPr lang="en-US" dirty="0"/>
          </a:p>
        </p:txBody>
      </p:sp>
    </p:spTree>
    <p:extLst>
      <p:ext uri="{BB962C8B-B14F-4D97-AF65-F5344CB8AC3E}">
        <p14:creationId xmlns:p14="http://schemas.microsoft.com/office/powerpoint/2010/main" val="313644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28EBE-DEAC-40C3-BABD-C26CCD934440}"/>
              </a:ext>
            </a:extLst>
          </p:cNvPr>
          <p:cNvSpPr>
            <a:spLocks noGrp="1"/>
          </p:cNvSpPr>
          <p:nvPr>
            <p:ph type="title"/>
          </p:nvPr>
        </p:nvSpPr>
        <p:spPr/>
        <p:txBody>
          <a:bodyPr/>
          <a:lstStyle/>
          <a:p>
            <a:r>
              <a:rPr lang="en-US" dirty="0"/>
              <a:t>What are Delegable Rights</a:t>
            </a:r>
          </a:p>
        </p:txBody>
      </p:sp>
      <p:sp>
        <p:nvSpPr>
          <p:cNvPr id="3" name="Text Placeholder 2">
            <a:extLst>
              <a:ext uri="{FF2B5EF4-FFF2-40B4-BE49-F238E27FC236}">
                <a16:creationId xmlns:a16="http://schemas.microsoft.com/office/drawing/2014/main" id="{AA7E042A-FE54-4554-8BD9-6517C6553E38}"/>
              </a:ext>
            </a:extLst>
          </p:cNvPr>
          <p:cNvSpPr>
            <a:spLocks noGrp="1"/>
          </p:cNvSpPr>
          <p:nvPr>
            <p:ph type="body" idx="1"/>
          </p:nvPr>
        </p:nvSpPr>
        <p:spPr/>
        <p:txBody>
          <a:bodyPr/>
          <a:lstStyle/>
          <a:p>
            <a:r>
              <a:rPr lang="en-US" sz="2800" dirty="0"/>
              <a:t>Delegable Rights</a:t>
            </a:r>
          </a:p>
        </p:txBody>
      </p:sp>
      <p:sp>
        <p:nvSpPr>
          <p:cNvPr id="4" name="Content Placeholder 3">
            <a:extLst>
              <a:ext uri="{FF2B5EF4-FFF2-40B4-BE49-F238E27FC236}">
                <a16:creationId xmlns:a16="http://schemas.microsoft.com/office/drawing/2014/main" id="{C5713E55-C37C-4A7F-A444-A235D72636E2}"/>
              </a:ext>
            </a:extLst>
          </p:cNvPr>
          <p:cNvSpPr>
            <a:spLocks noGrp="1"/>
          </p:cNvSpPr>
          <p:nvPr>
            <p:ph sz="half" idx="2"/>
          </p:nvPr>
        </p:nvSpPr>
        <p:spPr/>
        <p:txBody>
          <a:bodyPr>
            <a:normAutofit fontScale="85000" lnSpcReduction="20000"/>
          </a:bodyPr>
          <a:lstStyle/>
          <a:p>
            <a:r>
              <a:rPr lang="en-US" dirty="0"/>
              <a:t>Contract</a:t>
            </a:r>
          </a:p>
          <a:p>
            <a:r>
              <a:rPr lang="en-US" dirty="0"/>
              <a:t>Sue and defend lawsuits</a:t>
            </a:r>
          </a:p>
          <a:p>
            <a:r>
              <a:rPr lang="en-US" dirty="0"/>
              <a:t>Apply for government benefits</a:t>
            </a:r>
          </a:p>
          <a:p>
            <a:r>
              <a:rPr lang="en-US" dirty="0"/>
              <a:t>Manage property, make a gift or dispose of property</a:t>
            </a:r>
          </a:p>
          <a:p>
            <a:r>
              <a:rPr lang="en-US" dirty="0"/>
              <a:t>Determine residence</a:t>
            </a:r>
          </a:p>
          <a:p>
            <a:r>
              <a:rPr lang="en-US" dirty="0"/>
              <a:t>Consent to medical and mental health treatment</a:t>
            </a:r>
          </a:p>
          <a:p>
            <a:r>
              <a:rPr lang="en-US" dirty="0"/>
              <a:t>Make decisions about his or her social environment or other social aspects of his or her life</a:t>
            </a:r>
          </a:p>
          <a:p>
            <a:endParaRPr lang="en-US" dirty="0"/>
          </a:p>
        </p:txBody>
      </p:sp>
      <p:sp>
        <p:nvSpPr>
          <p:cNvPr id="5" name="Text Placeholder 4">
            <a:extLst>
              <a:ext uri="{FF2B5EF4-FFF2-40B4-BE49-F238E27FC236}">
                <a16:creationId xmlns:a16="http://schemas.microsoft.com/office/drawing/2014/main" id="{56E34995-1CF3-4ADE-A9B1-F66A4A7BD3E3}"/>
              </a:ext>
            </a:extLst>
          </p:cNvPr>
          <p:cNvSpPr>
            <a:spLocks noGrp="1"/>
          </p:cNvSpPr>
          <p:nvPr>
            <p:ph type="body" sz="quarter" idx="3"/>
          </p:nvPr>
        </p:nvSpPr>
        <p:spPr/>
        <p:txBody>
          <a:bodyPr/>
          <a:lstStyle/>
          <a:p>
            <a:r>
              <a:rPr lang="en-US" sz="2800" dirty="0"/>
              <a:t>Non-Delegable Rights</a:t>
            </a:r>
          </a:p>
        </p:txBody>
      </p:sp>
      <p:sp>
        <p:nvSpPr>
          <p:cNvPr id="6" name="Content Placeholder 5">
            <a:extLst>
              <a:ext uri="{FF2B5EF4-FFF2-40B4-BE49-F238E27FC236}">
                <a16:creationId xmlns:a16="http://schemas.microsoft.com/office/drawing/2014/main" id="{316003EE-43E5-4971-8B77-AC6296A3C4E0}"/>
              </a:ext>
            </a:extLst>
          </p:cNvPr>
          <p:cNvSpPr>
            <a:spLocks noGrp="1"/>
          </p:cNvSpPr>
          <p:nvPr>
            <p:ph sz="quarter" idx="4"/>
          </p:nvPr>
        </p:nvSpPr>
        <p:spPr/>
        <p:txBody>
          <a:bodyPr>
            <a:normAutofit fontScale="85000" lnSpcReduction="20000"/>
          </a:bodyPr>
          <a:lstStyle/>
          <a:p>
            <a:r>
              <a:rPr lang="en-US" dirty="0"/>
              <a:t>Marry. If the right to enter into a contract has been removed, the right to marry is subject to court approval</a:t>
            </a:r>
          </a:p>
          <a:p>
            <a:r>
              <a:rPr lang="en-US" dirty="0"/>
              <a:t>Vote</a:t>
            </a:r>
          </a:p>
          <a:p>
            <a:r>
              <a:rPr lang="en-US" dirty="0"/>
              <a:t>Personally apply for government benefits</a:t>
            </a:r>
          </a:p>
          <a:p>
            <a:r>
              <a:rPr lang="en-US" dirty="0"/>
              <a:t>Have a driver’s license</a:t>
            </a:r>
          </a:p>
          <a:p>
            <a:r>
              <a:rPr lang="en-US" dirty="0"/>
              <a:t>Travel</a:t>
            </a:r>
          </a:p>
          <a:p>
            <a:r>
              <a:rPr lang="en-US" dirty="0"/>
              <a:t>Seek or retain employment</a:t>
            </a:r>
          </a:p>
          <a:p>
            <a:endParaRPr lang="en-US" dirty="0"/>
          </a:p>
        </p:txBody>
      </p:sp>
    </p:spTree>
    <p:extLst>
      <p:ext uri="{BB962C8B-B14F-4D97-AF65-F5344CB8AC3E}">
        <p14:creationId xmlns:p14="http://schemas.microsoft.com/office/powerpoint/2010/main" val="417484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66035-C124-4892-B744-CEB0B58962C5}"/>
              </a:ext>
            </a:extLst>
          </p:cNvPr>
          <p:cNvSpPr>
            <a:spLocks noGrp="1"/>
          </p:cNvSpPr>
          <p:nvPr>
            <p:ph type="title"/>
          </p:nvPr>
        </p:nvSpPr>
        <p:spPr/>
        <p:txBody>
          <a:bodyPr/>
          <a:lstStyle/>
          <a:p>
            <a:r>
              <a:rPr lang="en-US" dirty="0"/>
              <a:t>Types of Guardianships</a:t>
            </a:r>
          </a:p>
        </p:txBody>
      </p:sp>
      <p:sp>
        <p:nvSpPr>
          <p:cNvPr id="3" name="Content Placeholder 2">
            <a:extLst>
              <a:ext uri="{FF2B5EF4-FFF2-40B4-BE49-F238E27FC236}">
                <a16:creationId xmlns:a16="http://schemas.microsoft.com/office/drawing/2014/main" id="{F1CBFE51-CE21-446C-B3AB-4F53458D706E}"/>
              </a:ext>
            </a:extLst>
          </p:cNvPr>
          <p:cNvSpPr>
            <a:spLocks noGrp="1"/>
          </p:cNvSpPr>
          <p:nvPr>
            <p:ph idx="1"/>
          </p:nvPr>
        </p:nvSpPr>
        <p:spPr/>
        <p:txBody>
          <a:bodyPr/>
          <a:lstStyle/>
          <a:p>
            <a:r>
              <a:rPr lang="en-US" dirty="0"/>
              <a:t>Emergency Temporary Guardian (ETG) - § 744.3031, F.S.</a:t>
            </a:r>
          </a:p>
          <a:p>
            <a:pPr lvl="1"/>
            <a:r>
              <a:rPr lang="en-US" sz="2400" dirty="0"/>
              <a:t>Petition to Determine Incapacity must be filed</a:t>
            </a:r>
          </a:p>
          <a:p>
            <a:pPr lvl="1"/>
            <a:r>
              <a:rPr lang="en-US" sz="2400" dirty="0"/>
              <a:t>Appointed before determination of incapacity</a:t>
            </a:r>
          </a:p>
          <a:p>
            <a:pPr lvl="1"/>
            <a:r>
              <a:rPr lang="en-US" sz="2400" dirty="0"/>
              <a:t>Court finds there appears to be imminent danger that the physical or mental health or safety of the person will be seriously impaired or that the person’s property is in danger of being wasted, misappropriated, or lost unless immediate action is taken</a:t>
            </a:r>
          </a:p>
          <a:p>
            <a:pPr lvl="1"/>
            <a:r>
              <a:rPr lang="en-US" sz="2400" dirty="0"/>
              <a:t>Lasts for 90 days or appointment of guardian</a:t>
            </a:r>
          </a:p>
          <a:p>
            <a:pPr marL="457200" lvl="1" indent="0">
              <a:buNone/>
            </a:pPr>
            <a:endParaRPr lang="en-US" sz="2400" dirty="0"/>
          </a:p>
          <a:p>
            <a:r>
              <a:rPr lang="en-US" dirty="0"/>
              <a:t>Temporary Guardian</a:t>
            </a:r>
          </a:p>
          <a:p>
            <a:pPr marL="457200" lvl="1"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332528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ean Waves 16x9">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ean waves nature presentation (widescreen).potx" id="{1FE9163D-5548-432F-82B6-65BFDB1BFAF3}" vid="{2D48191D-94F2-482B-9433-3810ECBC6178}"/>
    </a:ext>
  </a:extLst>
</a:theme>
</file>

<file path=ppt/theme/theme2.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FACB6FCD1A9A34DB415DD6430986D1C" ma:contentTypeVersion="13" ma:contentTypeDescription="Create a new document." ma:contentTypeScope="" ma:versionID="bc236204b9327e48612b848e8c830edf">
  <xsd:schema xmlns:xsd="http://www.w3.org/2001/XMLSchema" xmlns:xs="http://www.w3.org/2001/XMLSchema" xmlns:p="http://schemas.microsoft.com/office/2006/metadata/properties" xmlns:ns3="6119078d-9be8-4a95-a78f-5a7150c68965" xmlns:ns4="8a314def-d044-4192-934c-86beea98bb64" targetNamespace="http://schemas.microsoft.com/office/2006/metadata/properties" ma:root="true" ma:fieldsID="b463193dd3b3b66417102a4b5440aaeb" ns3:_="" ns4:_="">
    <xsd:import namespace="6119078d-9be8-4a95-a78f-5a7150c68965"/>
    <xsd:import namespace="8a314def-d044-4192-934c-86beea98bb6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19078d-9be8-4a95-a78f-5a7150c6896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314def-d044-4192-934c-86beea98bb6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6DE00F-F2BC-4082-AB87-D0D78777DE1E}">
  <ds:schemaRefs>
    <ds:schemaRef ds:uri="http://schemas.microsoft.com/sharepoint/v3/contenttype/forms"/>
  </ds:schemaRefs>
</ds:datastoreItem>
</file>

<file path=customXml/itemProps2.xml><?xml version="1.0" encoding="utf-8"?>
<ds:datastoreItem xmlns:ds="http://schemas.openxmlformats.org/officeDocument/2006/customXml" ds:itemID="{FD0A0C55-5EE9-468A-8A28-E505A42068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19078d-9be8-4a95-a78f-5a7150c68965"/>
    <ds:schemaRef ds:uri="8a314def-d044-4192-934c-86beea98bb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5C5BB1-9D2C-412A-AE6C-0FC75190A4CE}">
  <ds:schemaRefs>
    <ds:schemaRef ds:uri="http://schemas.microsoft.com/office/2006/metadata/properties"/>
    <ds:schemaRef ds:uri="http://purl.org/dc/dcmitype/"/>
    <ds:schemaRef ds:uri="http://www.w3.org/XML/1998/namespace"/>
    <ds:schemaRef ds:uri="http://purl.org/dc/term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8a314def-d044-4192-934c-86beea98bb64"/>
    <ds:schemaRef ds:uri="6119078d-9be8-4a95-a78f-5a7150c68965"/>
  </ds:schemaRefs>
</ds:datastoreItem>
</file>

<file path=docProps/app.xml><?xml version="1.0" encoding="utf-8"?>
<Properties xmlns="http://schemas.openxmlformats.org/officeDocument/2006/extended-properties" xmlns:vt="http://schemas.openxmlformats.org/officeDocument/2006/docPropsVTypes">
  <TotalTime>327</TotalTime>
  <Words>1957</Words>
  <Application>Microsoft Office PowerPoint</Application>
  <PresentationFormat>Custom</PresentationFormat>
  <Paragraphs>229</Paragraphs>
  <Slides>34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Century Gothic</vt:lpstr>
      <vt:lpstr>Ocean Waves 16x9</vt:lpstr>
      <vt:lpstr>Guardianship   101</vt:lpstr>
      <vt:lpstr>Poll Question</vt:lpstr>
      <vt:lpstr>Legal Decision-Makers</vt:lpstr>
      <vt:lpstr>POA v. Guardian</vt:lpstr>
      <vt:lpstr>POA v. Guardian</vt:lpstr>
      <vt:lpstr>But the Doctor said she is incompetent. . . </vt:lpstr>
      <vt:lpstr>Types of Guardianships</vt:lpstr>
      <vt:lpstr>What are Delegable Rights</vt:lpstr>
      <vt:lpstr>Types of Guardianships</vt:lpstr>
      <vt:lpstr>Types of Guardianship</vt:lpstr>
      <vt:lpstr>Types of Guardianship</vt:lpstr>
      <vt:lpstr>Types of Guardianship</vt:lpstr>
      <vt:lpstr>Poll Question</vt:lpstr>
      <vt:lpstr>How Are Guardians Appointed?</vt:lpstr>
      <vt:lpstr>How Are Guardians Appointed?</vt:lpstr>
      <vt:lpstr>How Are Guardians Appointed?</vt:lpstr>
      <vt:lpstr>Rights of Incapacitated Persons –  § 744.3215</vt:lpstr>
      <vt:lpstr>Rights of Incapacitated Persons –  § 744.3215</vt:lpstr>
      <vt:lpstr>Rights of Incapacitated Persons –  § 744.3215</vt:lpstr>
      <vt:lpstr>Powers of Guardian Without Court Approval - §744.444, F.S.</vt:lpstr>
      <vt:lpstr>Powers of Guardian Without Court Approval - §744.444, F.S.</vt:lpstr>
      <vt:lpstr>Powers of Guardian Without Court Approval - §744.444, F.S.</vt:lpstr>
      <vt:lpstr>Powers Requiring Court Approval –  § 744.441, F.S.</vt:lpstr>
      <vt:lpstr>Powers Requiring Court Approval –  § 744.441, F.S.</vt:lpstr>
      <vt:lpstr>Powers Requiring Court Approval –  § 744.441, F.S.</vt:lpstr>
      <vt:lpstr>Powers Requiring Court Approval –  § 744.441, F.S.</vt:lpstr>
      <vt:lpstr>Court Approval Required – Extraordinary Authority</vt:lpstr>
      <vt:lpstr>Guardian’s Duties - § 744.361, F. S.</vt:lpstr>
      <vt:lpstr>Guardian’s Duties - § 744.361, F. S.</vt:lpstr>
      <vt:lpstr>Guardian’s Duties - § 744.361, F. S.</vt:lpstr>
      <vt:lpstr>Guardian’s Duties</vt:lpstr>
      <vt:lpstr>Conflicts of Interest - § 744.446, F.S.</vt:lpstr>
      <vt:lpstr>Payment to Guardians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Guardianship   101</dc:title>
  <dc:creator>Aubrey Posey</dc:creator>
  <cp:lastModifiedBy>Aubrey Posey</cp:lastModifiedBy>
  <cp:revision>1</cp:revision>
  <cp:lastPrinted>2020-09-21T15:00:26Z</cp:lastPrinted>
  <dcterms:created xsi:type="dcterms:W3CDTF">2020-09-20T19:47:27Z</dcterms:created>
  <dcterms:modified xsi:type="dcterms:W3CDTF">2020-09-21T20:05:37Z</dcterms:modified>
</cp:coreProperties>
</file>